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3"/>
  </p:notesMasterIdLst>
  <p:sldIdLst>
    <p:sldId id="256" r:id="rId2"/>
    <p:sldId id="259" r:id="rId3"/>
    <p:sldId id="261" r:id="rId4"/>
    <p:sldId id="279" r:id="rId5"/>
    <p:sldId id="280" r:id="rId6"/>
    <p:sldId id="281" r:id="rId7"/>
    <p:sldId id="282" r:id="rId8"/>
    <p:sldId id="283" r:id="rId9"/>
    <p:sldId id="285" r:id="rId10"/>
    <p:sldId id="284" r:id="rId11"/>
    <p:sldId id="286" r:id="rId12"/>
    <p:sldId id="290" r:id="rId13"/>
    <p:sldId id="289" r:id="rId14"/>
    <p:sldId id="292" r:id="rId15"/>
    <p:sldId id="293" r:id="rId16"/>
    <p:sldId id="294" r:id="rId17"/>
    <p:sldId id="295" r:id="rId18"/>
    <p:sldId id="287" r:id="rId19"/>
    <p:sldId id="291" r:id="rId20"/>
    <p:sldId id="288" r:id="rId21"/>
    <p:sldId id="278" r:id="rId22"/>
  </p:sldIdLst>
  <p:sldSz cx="9144000" cy="5143500" type="screen16x9"/>
  <p:notesSz cx="6858000" cy="9144000"/>
  <p:embeddedFontLst>
    <p:embeddedFont>
      <p:font typeface="Lato Light" panose="020F0502020204030203" pitchFamily="34" charset="0"/>
      <p:regular r:id="rId24"/>
      <p:italic r:id="rId25"/>
    </p:embeddedFont>
    <p:embeddedFont>
      <p:font typeface="Roboto Slab Light" pitchFamily="2" charset="0"/>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FF73F9-2CE5-4C6D-A2D6-ED2784A2085C}" v="1331" dt="2024-01-05T13:14:57.871"/>
    <p1510:client id="{50A7CB71-2F64-4E29-A1B6-EA7CD6AE6FF3}" v="342" dt="2024-01-05T14:49:26.153"/>
    <p1510:client id="{BFE3D873-0C5D-4E12-9DF1-DCE64FEE3FEF}" v="138" vWet="143" dt="2024-01-05T12:51:12.3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A73959C3-6C7A-3442-A944-16A06C8EBEA1}"/>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C7A6B802-D706-C6DB-8556-4F9D1F56F3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E71E1AC7-F578-3899-093C-08B2C2F238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7866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A73959C3-6C7A-3442-A944-16A06C8EBEA1}"/>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C7A6B802-D706-C6DB-8556-4F9D1F56F3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E71E1AC7-F578-3899-093C-08B2C2F238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48322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a:extLst>
            <a:ext uri="{FF2B5EF4-FFF2-40B4-BE49-F238E27FC236}">
              <a16:creationId xmlns:a16="http://schemas.microsoft.com/office/drawing/2014/main" id="{4845891F-F4B6-9EE6-4000-F9587FD0C571}"/>
            </a:ext>
          </a:extLst>
        </p:cNvPr>
        <p:cNvGrpSpPr/>
        <p:nvPr/>
      </p:nvGrpSpPr>
      <p:grpSpPr>
        <a:xfrm>
          <a:off x="0" y="0"/>
          <a:ext cx="0" cy="0"/>
          <a:chOff x="0" y="0"/>
          <a:chExt cx="0" cy="0"/>
        </a:xfrm>
      </p:grpSpPr>
      <p:sp>
        <p:nvSpPr>
          <p:cNvPr id="408" name="Google Shape;408;g35f391192_029:notes">
            <a:extLst>
              <a:ext uri="{FF2B5EF4-FFF2-40B4-BE49-F238E27FC236}">
                <a16:creationId xmlns:a16="http://schemas.microsoft.com/office/drawing/2014/main" id="{228EC3D4-3C4C-9453-8186-A4A8DC04CD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5f391192_029:notes">
            <a:extLst>
              <a:ext uri="{FF2B5EF4-FFF2-40B4-BE49-F238E27FC236}">
                <a16:creationId xmlns:a16="http://schemas.microsoft.com/office/drawing/2014/main" id="{415F8A59-BCEF-75F9-4616-74459241F90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94027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D13A0684-53AB-055A-CBD9-F4BF67628695}"/>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794DCAA6-6F32-B819-6B82-B1771AAA50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FF3B4590-E249-8561-1E49-3137C74CB1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22408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D13A0684-53AB-055A-CBD9-F4BF67628695}"/>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794DCAA6-6F32-B819-6B82-B1771AAA50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FF3B4590-E249-8561-1E49-3137C74CB1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51725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D13A0684-53AB-055A-CBD9-F4BF67628695}"/>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794DCAA6-6F32-B819-6B82-B1771AAA50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FF3B4590-E249-8561-1E49-3137C74CB1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69372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D13A0684-53AB-055A-CBD9-F4BF67628695}"/>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794DCAA6-6F32-B819-6B82-B1771AAA50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FF3B4590-E249-8561-1E49-3137C74CB1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55058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D13A0684-53AB-055A-CBD9-F4BF67628695}"/>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794DCAA6-6F32-B819-6B82-B1771AAA50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FF3B4590-E249-8561-1E49-3137C74CB1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13250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a:extLst>
            <a:ext uri="{FF2B5EF4-FFF2-40B4-BE49-F238E27FC236}">
              <a16:creationId xmlns:a16="http://schemas.microsoft.com/office/drawing/2014/main" id="{DFC6CDE2-6EB1-21BE-76E8-E8CFC58D9C29}"/>
            </a:ext>
          </a:extLst>
        </p:cNvPr>
        <p:cNvGrpSpPr/>
        <p:nvPr/>
      </p:nvGrpSpPr>
      <p:grpSpPr>
        <a:xfrm>
          <a:off x="0" y="0"/>
          <a:ext cx="0" cy="0"/>
          <a:chOff x="0" y="0"/>
          <a:chExt cx="0" cy="0"/>
        </a:xfrm>
      </p:grpSpPr>
      <p:sp>
        <p:nvSpPr>
          <p:cNvPr id="408" name="Google Shape;408;g35f391192_029:notes">
            <a:extLst>
              <a:ext uri="{FF2B5EF4-FFF2-40B4-BE49-F238E27FC236}">
                <a16:creationId xmlns:a16="http://schemas.microsoft.com/office/drawing/2014/main" id="{EEA4AA0C-08E5-3CB4-DE5A-CE012E76D3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5f391192_029:notes">
            <a:extLst>
              <a:ext uri="{FF2B5EF4-FFF2-40B4-BE49-F238E27FC236}">
                <a16:creationId xmlns:a16="http://schemas.microsoft.com/office/drawing/2014/main" id="{F92F7D3A-0D2A-F4F8-453F-48FF10EB338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48930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D13A0684-53AB-055A-CBD9-F4BF67628695}"/>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794DCAA6-6F32-B819-6B82-B1771AAA50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FF3B4590-E249-8561-1E49-3137C74CB1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3305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85524FE9-0EA5-28DD-8994-0D5E1AC2BDD4}"/>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394881C1-59D4-74E3-6A79-FEB957BE3B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26DABE53-DB07-30AB-3C69-47FE36BFE0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57107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433FD5B5-B339-CCFD-2871-839768A4F150}"/>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5CE6A413-39DA-71CB-F55A-1C11483D6D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73CBB60F-4118-CC12-F94A-468186040AE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1255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a:extLst>
            <a:ext uri="{FF2B5EF4-FFF2-40B4-BE49-F238E27FC236}">
              <a16:creationId xmlns:a16="http://schemas.microsoft.com/office/drawing/2014/main" id="{4845891F-F4B6-9EE6-4000-F9587FD0C571}"/>
            </a:ext>
          </a:extLst>
        </p:cNvPr>
        <p:cNvGrpSpPr/>
        <p:nvPr/>
      </p:nvGrpSpPr>
      <p:grpSpPr>
        <a:xfrm>
          <a:off x="0" y="0"/>
          <a:ext cx="0" cy="0"/>
          <a:chOff x="0" y="0"/>
          <a:chExt cx="0" cy="0"/>
        </a:xfrm>
      </p:grpSpPr>
      <p:sp>
        <p:nvSpPr>
          <p:cNvPr id="408" name="Google Shape;408;g35f391192_029:notes">
            <a:extLst>
              <a:ext uri="{FF2B5EF4-FFF2-40B4-BE49-F238E27FC236}">
                <a16:creationId xmlns:a16="http://schemas.microsoft.com/office/drawing/2014/main" id="{228EC3D4-3C4C-9453-8186-A4A8DC04CD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5f391192_029:notes">
            <a:extLst>
              <a:ext uri="{FF2B5EF4-FFF2-40B4-BE49-F238E27FC236}">
                <a16:creationId xmlns:a16="http://schemas.microsoft.com/office/drawing/2014/main" id="{415F8A59-BCEF-75F9-4616-74459241F90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86369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95B947F4-D984-0B18-9E63-705F264A035D}"/>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2CAE3A68-903E-6721-0AC9-C6E8ECDD1D7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FF271F68-AB5B-7A11-E054-4A87B988D4E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3138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95B947F4-D984-0B18-9E63-705F264A035D}"/>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2CAE3A68-903E-6721-0AC9-C6E8ECDD1D7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FF271F68-AB5B-7A11-E054-4A87B988D4E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69464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A73959C3-6C7A-3442-A944-16A06C8EBEA1}"/>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C7A6B802-D706-C6DB-8556-4F9D1F56F3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E71E1AC7-F578-3899-093C-08B2C2F238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451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A73959C3-6C7A-3442-A944-16A06C8EBEA1}"/>
            </a:ext>
          </a:extLst>
        </p:cNvPr>
        <p:cNvGrpSpPr/>
        <p:nvPr/>
      </p:nvGrpSpPr>
      <p:grpSpPr>
        <a:xfrm>
          <a:off x="0" y="0"/>
          <a:ext cx="0" cy="0"/>
          <a:chOff x="0" y="0"/>
          <a:chExt cx="0" cy="0"/>
        </a:xfrm>
      </p:grpSpPr>
      <p:sp>
        <p:nvSpPr>
          <p:cNvPr id="420" name="Google Shape;420;p:notes">
            <a:extLst>
              <a:ext uri="{FF2B5EF4-FFF2-40B4-BE49-F238E27FC236}">
                <a16:creationId xmlns:a16="http://schemas.microsoft.com/office/drawing/2014/main" id="{C7A6B802-D706-C6DB-8556-4F9D1F56F3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p:notes">
            <a:extLst>
              <a:ext uri="{FF2B5EF4-FFF2-40B4-BE49-F238E27FC236}">
                <a16:creationId xmlns:a16="http://schemas.microsoft.com/office/drawing/2014/main" id="{E71E1AC7-F578-3899-093C-08B2C2F238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55468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2630450" y="630150"/>
            <a:ext cx="3883200" cy="3883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430350" y="228600"/>
            <a:ext cx="1388100" cy="13881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908250" y="4660825"/>
            <a:ext cx="605400" cy="605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706650" y="3872629"/>
            <a:ext cx="1097700" cy="10977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081694" y="771271"/>
            <a:ext cx="774600" cy="774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513651" y="161669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420476" y="3612044"/>
            <a:ext cx="336900" cy="336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362484" y="1670133"/>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18461" y="1338692"/>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163989" y="4374525"/>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300611" y="99019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3001075" y="4182123"/>
            <a:ext cx="508851" cy="478711"/>
            <a:chOff x="5972700" y="2330200"/>
            <a:chExt cx="411625" cy="387275"/>
          </a:xfrm>
        </p:grpSpPr>
        <p:sp>
          <p:nvSpPr>
            <p:cNvPr id="22" name="Google Shape;22;p2"/>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a:off x="5861768" y="506559"/>
            <a:ext cx="524975" cy="832145"/>
            <a:chOff x="6718575" y="2318625"/>
            <a:chExt cx="256950" cy="407375"/>
          </a:xfrm>
        </p:grpSpPr>
        <p:sp>
          <p:nvSpPr>
            <p:cNvPr id="25" name="Google Shape;25;p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6" name="Google Shape;26;p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7" name="Google Shape;27;p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8" name="Google Shape;28;p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9" name="Google Shape;29;p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0" name="Google Shape;30;p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1" name="Google Shape;31;p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2" name="Google Shape;32;p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33" name="Google Shape;33;p2"/>
          <p:cNvSpPr txBox="1">
            <a:spLocks noGrp="1"/>
          </p:cNvSpPr>
          <p:nvPr>
            <p:ph type="ctrTitle"/>
          </p:nvPr>
        </p:nvSpPr>
        <p:spPr>
          <a:xfrm>
            <a:off x="2757250" y="961350"/>
            <a:ext cx="3629400" cy="32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4" name="Google Shape;34;p2"/>
          <p:cNvSpPr/>
          <p:nvPr/>
        </p:nvSpPr>
        <p:spPr>
          <a:xfrm>
            <a:off x="2757247" y="861970"/>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509928" y="4757335"/>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494851" y="4374527"/>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 background">
  <p:cSld name="BLANK_2">
    <p:spTree>
      <p:nvGrpSpPr>
        <p:cNvPr id="1" name="Shape 273"/>
        <p:cNvGrpSpPr/>
        <p:nvPr/>
      </p:nvGrpSpPr>
      <p:grpSpPr>
        <a:xfrm>
          <a:off x="0" y="0"/>
          <a:ext cx="0" cy="0"/>
          <a:chOff x="0" y="0"/>
          <a:chExt cx="0" cy="0"/>
        </a:xfrm>
      </p:grpSpPr>
      <p:sp>
        <p:nvSpPr>
          <p:cNvPr id="274" name="Google Shape;274;p11"/>
          <p:cNvSpPr/>
          <p:nvPr/>
        </p:nvSpPr>
        <p:spPr>
          <a:xfrm>
            <a:off x="0" y="0"/>
            <a:ext cx="9144000" cy="5157300"/>
          </a:xfrm>
          <a:prstGeom prst="frame">
            <a:avLst>
              <a:gd name="adj1" fmla="val 7929"/>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1"/>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217850" y="17125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11"/>
          <p:cNvGrpSpPr/>
          <p:nvPr/>
        </p:nvGrpSpPr>
        <p:grpSpPr>
          <a:xfrm>
            <a:off x="8142375" y="4477573"/>
            <a:ext cx="508851" cy="478711"/>
            <a:chOff x="5972700" y="2330200"/>
            <a:chExt cx="411625" cy="387275"/>
          </a:xfrm>
        </p:grpSpPr>
        <p:sp>
          <p:nvSpPr>
            <p:cNvPr id="289" name="Google Shape;289;p11"/>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11"/>
          <p:cNvGrpSpPr/>
          <p:nvPr/>
        </p:nvGrpSpPr>
        <p:grpSpPr>
          <a:xfrm>
            <a:off x="545621" y="382390"/>
            <a:ext cx="398658" cy="631920"/>
            <a:chOff x="6718575" y="2318625"/>
            <a:chExt cx="256950" cy="407375"/>
          </a:xfrm>
        </p:grpSpPr>
        <p:sp>
          <p:nvSpPr>
            <p:cNvPr id="292" name="Google Shape;292;p11"/>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11"/>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Aqua">
  <p:cSld name="BLANK_1">
    <p:spTree>
      <p:nvGrpSpPr>
        <p:cNvPr id="1" name="Shape 301"/>
        <p:cNvGrpSpPr/>
        <p:nvPr/>
      </p:nvGrpSpPr>
      <p:grpSpPr>
        <a:xfrm>
          <a:off x="0" y="0"/>
          <a:ext cx="0" cy="0"/>
          <a:chOff x="0" y="0"/>
          <a:chExt cx="0" cy="0"/>
        </a:xfrm>
      </p:grpSpPr>
      <p:sp>
        <p:nvSpPr>
          <p:cNvPr id="302" name="Google Shape;302;p12"/>
          <p:cNvSpPr/>
          <p:nvPr/>
        </p:nvSpPr>
        <p:spPr>
          <a:xfrm>
            <a:off x="407150" y="407075"/>
            <a:ext cx="8329800" cy="432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2"/>
          <p:cNvSpPr/>
          <p:nvPr/>
        </p:nvSpPr>
        <p:spPr>
          <a:xfrm>
            <a:off x="-117275" y="847257"/>
            <a:ext cx="605400" cy="605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2"/>
          <p:cNvSpPr/>
          <p:nvPr/>
        </p:nvSpPr>
        <p:spPr>
          <a:xfrm>
            <a:off x="217850" y="171250"/>
            <a:ext cx="1054200" cy="10542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2"/>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2"/>
          <p:cNvSpPr/>
          <p:nvPr/>
        </p:nvSpPr>
        <p:spPr>
          <a:xfrm>
            <a:off x="1397225" y="337514"/>
            <a:ext cx="136800" cy="1368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2"/>
          <p:cNvSpPr/>
          <p:nvPr/>
        </p:nvSpPr>
        <p:spPr>
          <a:xfrm>
            <a:off x="488128" y="1334485"/>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2"/>
          <p:cNvSpPr/>
          <p:nvPr/>
        </p:nvSpPr>
        <p:spPr>
          <a:xfrm>
            <a:off x="7847950" y="4168079"/>
            <a:ext cx="1097700" cy="1097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2"/>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2"/>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2"/>
          <p:cNvSpPr/>
          <p:nvPr/>
        </p:nvSpPr>
        <p:spPr>
          <a:xfrm>
            <a:off x="8622049" y="3872635"/>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2"/>
          <p:cNvSpPr/>
          <p:nvPr/>
        </p:nvSpPr>
        <p:spPr>
          <a:xfrm>
            <a:off x="7550022" y="4801658"/>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2"/>
          <p:cNvSpPr/>
          <p:nvPr/>
        </p:nvSpPr>
        <p:spPr>
          <a:xfrm>
            <a:off x="7325661" y="4674667"/>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2"/>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2"/>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 name="Google Shape;316;p12"/>
          <p:cNvGrpSpPr/>
          <p:nvPr/>
        </p:nvGrpSpPr>
        <p:grpSpPr>
          <a:xfrm>
            <a:off x="8142375" y="4477573"/>
            <a:ext cx="508851" cy="478711"/>
            <a:chOff x="5972700" y="2330200"/>
            <a:chExt cx="411625" cy="387275"/>
          </a:xfrm>
        </p:grpSpPr>
        <p:sp>
          <p:nvSpPr>
            <p:cNvPr id="317" name="Google Shape;317;p12"/>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2"/>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12"/>
          <p:cNvGrpSpPr/>
          <p:nvPr/>
        </p:nvGrpSpPr>
        <p:grpSpPr>
          <a:xfrm>
            <a:off x="545621" y="382390"/>
            <a:ext cx="398658" cy="631920"/>
            <a:chOff x="6718575" y="2318625"/>
            <a:chExt cx="256950" cy="407375"/>
          </a:xfrm>
        </p:grpSpPr>
        <p:sp>
          <p:nvSpPr>
            <p:cNvPr id="320" name="Google Shape;320;p1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12"/>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Yellow">
  <p:cSld name="BLANK_1_1">
    <p:spTree>
      <p:nvGrpSpPr>
        <p:cNvPr id="1" name="Shape 329"/>
        <p:cNvGrpSpPr/>
        <p:nvPr/>
      </p:nvGrpSpPr>
      <p:grpSpPr>
        <a:xfrm>
          <a:off x="0" y="0"/>
          <a:ext cx="0" cy="0"/>
          <a:chOff x="0" y="0"/>
          <a:chExt cx="0" cy="0"/>
        </a:xfrm>
      </p:grpSpPr>
      <p:sp>
        <p:nvSpPr>
          <p:cNvPr id="330" name="Google Shape;330;p13"/>
          <p:cNvSpPr/>
          <p:nvPr/>
        </p:nvSpPr>
        <p:spPr>
          <a:xfrm>
            <a:off x="407150" y="407075"/>
            <a:ext cx="8329800" cy="4329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217850" y="171250"/>
            <a:ext cx="1054200" cy="10542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3"/>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3"/>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344;p13"/>
          <p:cNvGrpSpPr/>
          <p:nvPr/>
        </p:nvGrpSpPr>
        <p:grpSpPr>
          <a:xfrm>
            <a:off x="8142375" y="4477573"/>
            <a:ext cx="508851" cy="478711"/>
            <a:chOff x="5972700" y="2330200"/>
            <a:chExt cx="411625" cy="387275"/>
          </a:xfrm>
        </p:grpSpPr>
        <p:sp>
          <p:nvSpPr>
            <p:cNvPr id="345" name="Google Shape;345;p1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13"/>
          <p:cNvGrpSpPr/>
          <p:nvPr/>
        </p:nvGrpSpPr>
        <p:grpSpPr>
          <a:xfrm>
            <a:off x="545621" y="382390"/>
            <a:ext cx="398658" cy="631920"/>
            <a:chOff x="6718575" y="2318625"/>
            <a:chExt cx="256950" cy="407375"/>
          </a:xfrm>
        </p:grpSpPr>
        <p:sp>
          <p:nvSpPr>
            <p:cNvPr id="348" name="Google Shape;348;p1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13"/>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Magenta">
  <p:cSld name="BLANK_1_1_1">
    <p:spTree>
      <p:nvGrpSpPr>
        <p:cNvPr id="1" name="Shape 357"/>
        <p:cNvGrpSpPr/>
        <p:nvPr/>
      </p:nvGrpSpPr>
      <p:grpSpPr>
        <a:xfrm>
          <a:off x="0" y="0"/>
          <a:ext cx="0" cy="0"/>
          <a:chOff x="0" y="0"/>
          <a:chExt cx="0" cy="0"/>
        </a:xfrm>
      </p:grpSpPr>
      <p:sp>
        <p:nvSpPr>
          <p:cNvPr id="358" name="Google Shape;358;p14"/>
          <p:cNvSpPr/>
          <p:nvPr/>
        </p:nvSpPr>
        <p:spPr>
          <a:xfrm>
            <a:off x="407150" y="407075"/>
            <a:ext cx="8329800" cy="4329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4"/>
          <p:cNvSpPr/>
          <p:nvPr/>
        </p:nvSpPr>
        <p:spPr>
          <a:xfrm>
            <a:off x="217850" y="171250"/>
            <a:ext cx="1054200" cy="10542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4"/>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4"/>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4"/>
          <p:cNvSpPr/>
          <p:nvPr/>
        </p:nvSpPr>
        <p:spPr>
          <a:xfrm>
            <a:off x="488128" y="1334485"/>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4"/>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4"/>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4"/>
          <p:cNvSpPr/>
          <p:nvPr/>
        </p:nvSpPr>
        <p:spPr>
          <a:xfrm>
            <a:off x="8094101" y="3973940"/>
            <a:ext cx="413400" cy="413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4"/>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4"/>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4"/>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4"/>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C406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14"/>
          <p:cNvGrpSpPr/>
          <p:nvPr/>
        </p:nvGrpSpPr>
        <p:grpSpPr>
          <a:xfrm>
            <a:off x="8142375" y="4477573"/>
            <a:ext cx="508851" cy="478711"/>
            <a:chOff x="5972700" y="2330200"/>
            <a:chExt cx="411625" cy="387275"/>
          </a:xfrm>
        </p:grpSpPr>
        <p:sp>
          <p:nvSpPr>
            <p:cNvPr id="372" name="Google Shape;372;p1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14"/>
          <p:cNvGrpSpPr/>
          <p:nvPr/>
        </p:nvGrpSpPr>
        <p:grpSpPr>
          <a:xfrm>
            <a:off x="545621" y="382390"/>
            <a:ext cx="398658" cy="631920"/>
            <a:chOff x="6718575" y="2318625"/>
            <a:chExt cx="256950" cy="407375"/>
          </a:xfrm>
        </p:grpSpPr>
        <p:sp>
          <p:nvSpPr>
            <p:cNvPr id="375" name="Google Shape;375;p1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 name="Google Shape;383;p14"/>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37"/>
        <p:cNvGrpSpPr/>
        <p:nvPr/>
      </p:nvGrpSpPr>
      <p:grpSpPr>
        <a:xfrm>
          <a:off x="0" y="0"/>
          <a:ext cx="0" cy="0"/>
          <a:chOff x="0" y="0"/>
          <a:chExt cx="0" cy="0"/>
        </a:xfrm>
      </p:grpSpPr>
      <p:sp>
        <p:nvSpPr>
          <p:cNvPr id="38" name="Google Shape;38;p3"/>
          <p:cNvSpPr/>
          <p:nvPr/>
        </p:nvSpPr>
        <p:spPr>
          <a:xfrm>
            <a:off x="407150" y="407075"/>
            <a:ext cx="8329800" cy="432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2630450" y="630150"/>
            <a:ext cx="3883200" cy="388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5430350" y="228600"/>
            <a:ext cx="1388100" cy="13881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5908250" y="4660825"/>
            <a:ext cx="605400" cy="6054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2706650" y="3872629"/>
            <a:ext cx="1097700" cy="10977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081694" y="771271"/>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6513651" y="1616690"/>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2420476" y="3612044"/>
            <a:ext cx="336900" cy="336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2362484" y="1670133"/>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6818461" y="1338692"/>
            <a:ext cx="93900" cy="939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163989" y="4374525"/>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2300611" y="99019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3001075" y="4182123"/>
            <a:ext cx="508851" cy="478711"/>
            <a:chOff x="5972700" y="2330200"/>
            <a:chExt cx="411625" cy="387275"/>
          </a:xfrm>
        </p:grpSpPr>
        <p:sp>
          <p:nvSpPr>
            <p:cNvPr id="51" name="Google Shape;51;p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861768" y="506559"/>
            <a:ext cx="524975" cy="832145"/>
            <a:chOff x="6718575" y="2318625"/>
            <a:chExt cx="256950" cy="407375"/>
          </a:xfrm>
        </p:grpSpPr>
        <p:sp>
          <p:nvSpPr>
            <p:cNvPr id="54" name="Google Shape;54;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5" name="Google Shape;55;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 name="Google Shape;56;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7" name="Google Shape;57;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8" name="Google Shape;58;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9" name="Google Shape;59;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0" name="Google Shape;60;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1" name="Google Shape;61;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62" name="Google Shape;62;p3"/>
          <p:cNvSpPr/>
          <p:nvPr/>
        </p:nvSpPr>
        <p:spPr>
          <a:xfrm>
            <a:off x="2757247" y="861970"/>
            <a:ext cx="300900" cy="3009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3509928" y="4757335"/>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5494851" y="4374527"/>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txBox="1">
            <a:spLocks noGrp="1"/>
          </p:cNvSpPr>
          <p:nvPr>
            <p:ph type="ctrTitle"/>
          </p:nvPr>
        </p:nvSpPr>
        <p:spPr>
          <a:xfrm>
            <a:off x="2886100" y="1888150"/>
            <a:ext cx="33717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000"/>
              <a:buNone/>
              <a:defRPr sz="3000">
                <a:solidFill>
                  <a:schemeClr val="accent1"/>
                </a:solidFill>
              </a:defRPr>
            </a:lvl1pPr>
            <a:lvl2pPr lvl="1" algn="ctr" rtl="0">
              <a:spcBef>
                <a:spcPts val="0"/>
              </a:spcBef>
              <a:spcAft>
                <a:spcPts val="0"/>
              </a:spcAft>
              <a:buClr>
                <a:schemeClr val="accent1"/>
              </a:buClr>
              <a:buSzPts val="3000"/>
              <a:buNone/>
              <a:defRPr sz="3000">
                <a:solidFill>
                  <a:schemeClr val="accent1"/>
                </a:solidFill>
              </a:defRPr>
            </a:lvl2pPr>
            <a:lvl3pPr lvl="2" algn="ctr" rtl="0">
              <a:spcBef>
                <a:spcPts val="0"/>
              </a:spcBef>
              <a:spcAft>
                <a:spcPts val="0"/>
              </a:spcAft>
              <a:buClr>
                <a:schemeClr val="accent1"/>
              </a:buClr>
              <a:buSzPts val="3000"/>
              <a:buNone/>
              <a:defRPr sz="3000">
                <a:solidFill>
                  <a:schemeClr val="accent1"/>
                </a:solidFill>
              </a:defRPr>
            </a:lvl3pPr>
            <a:lvl4pPr lvl="3" algn="ctr" rtl="0">
              <a:spcBef>
                <a:spcPts val="0"/>
              </a:spcBef>
              <a:spcAft>
                <a:spcPts val="0"/>
              </a:spcAft>
              <a:buClr>
                <a:schemeClr val="accent1"/>
              </a:buClr>
              <a:buSzPts val="3000"/>
              <a:buNone/>
              <a:defRPr sz="3000">
                <a:solidFill>
                  <a:schemeClr val="accent1"/>
                </a:solidFill>
              </a:defRPr>
            </a:lvl4pPr>
            <a:lvl5pPr lvl="4" algn="ctr" rtl="0">
              <a:spcBef>
                <a:spcPts val="0"/>
              </a:spcBef>
              <a:spcAft>
                <a:spcPts val="0"/>
              </a:spcAft>
              <a:buClr>
                <a:schemeClr val="accent1"/>
              </a:buClr>
              <a:buSzPts val="3000"/>
              <a:buNone/>
              <a:defRPr sz="3000">
                <a:solidFill>
                  <a:schemeClr val="accent1"/>
                </a:solidFill>
              </a:defRPr>
            </a:lvl5pPr>
            <a:lvl6pPr lvl="5" algn="ctr" rtl="0">
              <a:spcBef>
                <a:spcPts val="0"/>
              </a:spcBef>
              <a:spcAft>
                <a:spcPts val="0"/>
              </a:spcAft>
              <a:buClr>
                <a:schemeClr val="accent1"/>
              </a:buClr>
              <a:buSzPts val="3000"/>
              <a:buNone/>
              <a:defRPr sz="3000">
                <a:solidFill>
                  <a:schemeClr val="accent1"/>
                </a:solidFill>
              </a:defRPr>
            </a:lvl6pPr>
            <a:lvl7pPr lvl="6" algn="ctr" rtl="0">
              <a:spcBef>
                <a:spcPts val="0"/>
              </a:spcBef>
              <a:spcAft>
                <a:spcPts val="0"/>
              </a:spcAft>
              <a:buClr>
                <a:schemeClr val="accent1"/>
              </a:buClr>
              <a:buSzPts val="3000"/>
              <a:buNone/>
              <a:defRPr sz="3000">
                <a:solidFill>
                  <a:schemeClr val="accent1"/>
                </a:solidFill>
              </a:defRPr>
            </a:lvl7pPr>
            <a:lvl8pPr lvl="7" algn="ctr" rtl="0">
              <a:spcBef>
                <a:spcPts val="0"/>
              </a:spcBef>
              <a:spcAft>
                <a:spcPts val="0"/>
              </a:spcAft>
              <a:buClr>
                <a:schemeClr val="accent1"/>
              </a:buClr>
              <a:buSzPts val="3000"/>
              <a:buNone/>
              <a:defRPr sz="3000">
                <a:solidFill>
                  <a:schemeClr val="accent1"/>
                </a:solidFill>
              </a:defRPr>
            </a:lvl8pPr>
            <a:lvl9pPr lvl="8" algn="ctr" rtl="0">
              <a:spcBef>
                <a:spcPts val="0"/>
              </a:spcBef>
              <a:spcAft>
                <a:spcPts val="0"/>
              </a:spcAft>
              <a:buClr>
                <a:schemeClr val="accent1"/>
              </a:buClr>
              <a:buSzPts val="3000"/>
              <a:buNone/>
              <a:defRPr sz="3000">
                <a:solidFill>
                  <a:schemeClr val="accent1"/>
                </a:solidFill>
              </a:defRPr>
            </a:lvl9pPr>
          </a:lstStyle>
          <a:p>
            <a:endParaRPr/>
          </a:p>
        </p:txBody>
      </p:sp>
      <p:sp>
        <p:nvSpPr>
          <p:cNvPr id="66" name="Google Shape;66;p3"/>
          <p:cNvSpPr txBox="1">
            <a:spLocks noGrp="1"/>
          </p:cNvSpPr>
          <p:nvPr>
            <p:ph type="subTitle" idx="1"/>
          </p:nvPr>
        </p:nvSpPr>
        <p:spPr>
          <a:xfrm>
            <a:off x="2886100" y="2916252"/>
            <a:ext cx="33717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000"/>
              <a:buNone/>
              <a:defRPr>
                <a:solidFill>
                  <a:schemeClr val="accent2"/>
                </a:solidFill>
              </a:defRPr>
            </a:lvl1pPr>
            <a:lvl2pPr lvl="1" algn="ctr" rtl="0">
              <a:spcBef>
                <a:spcPts val="1000"/>
              </a:spcBef>
              <a:spcAft>
                <a:spcPts val="0"/>
              </a:spcAft>
              <a:buClr>
                <a:schemeClr val="accent2"/>
              </a:buClr>
              <a:buSzPts val="3000"/>
              <a:buNone/>
              <a:defRPr sz="3000">
                <a:solidFill>
                  <a:schemeClr val="accent2"/>
                </a:solidFill>
              </a:defRPr>
            </a:lvl2pPr>
            <a:lvl3pPr lvl="2" algn="ctr" rtl="0">
              <a:spcBef>
                <a:spcPts val="1000"/>
              </a:spcBef>
              <a:spcAft>
                <a:spcPts val="0"/>
              </a:spcAft>
              <a:buClr>
                <a:schemeClr val="accent2"/>
              </a:buClr>
              <a:buSzPts val="3000"/>
              <a:buNone/>
              <a:defRPr sz="3000">
                <a:solidFill>
                  <a:schemeClr val="accent2"/>
                </a:solidFill>
              </a:defRPr>
            </a:lvl3pPr>
            <a:lvl4pPr lvl="3" algn="ctr" rtl="0">
              <a:spcBef>
                <a:spcPts val="1000"/>
              </a:spcBef>
              <a:spcAft>
                <a:spcPts val="0"/>
              </a:spcAft>
              <a:buClr>
                <a:schemeClr val="accent2"/>
              </a:buClr>
              <a:buSzPts val="3000"/>
              <a:buNone/>
              <a:defRPr sz="3000">
                <a:solidFill>
                  <a:schemeClr val="accent2"/>
                </a:solidFill>
              </a:defRPr>
            </a:lvl4pPr>
            <a:lvl5pPr lvl="4" algn="ctr" rtl="0">
              <a:spcBef>
                <a:spcPts val="1000"/>
              </a:spcBef>
              <a:spcAft>
                <a:spcPts val="0"/>
              </a:spcAft>
              <a:buClr>
                <a:schemeClr val="accent2"/>
              </a:buClr>
              <a:buSzPts val="3000"/>
              <a:buNone/>
              <a:defRPr sz="3000">
                <a:solidFill>
                  <a:schemeClr val="accent2"/>
                </a:solidFill>
              </a:defRPr>
            </a:lvl5pPr>
            <a:lvl6pPr lvl="5" algn="ctr" rtl="0">
              <a:spcBef>
                <a:spcPts val="1000"/>
              </a:spcBef>
              <a:spcAft>
                <a:spcPts val="0"/>
              </a:spcAft>
              <a:buClr>
                <a:schemeClr val="accent2"/>
              </a:buClr>
              <a:buSzPts val="3000"/>
              <a:buNone/>
              <a:defRPr sz="3000">
                <a:solidFill>
                  <a:schemeClr val="accent2"/>
                </a:solidFill>
              </a:defRPr>
            </a:lvl6pPr>
            <a:lvl7pPr lvl="6" algn="ctr" rtl="0">
              <a:spcBef>
                <a:spcPts val="1000"/>
              </a:spcBef>
              <a:spcAft>
                <a:spcPts val="0"/>
              </a:spcAft>
              <a:buClr>
                <a:schemeClr val="accent2"/>
              </a:buClr>
              <a:buSzPts val="3000"/>
              <a:buNone/>
              <a:defRPr sz="3000">
                <a:solidFill>
                  <a:schemeClr val="accent2"/>
                </a:solidFill>
              </a:defRPr>
            </a:lvl7pPr>
            <a:lvl8pPr lvl="7" algn="ctr" rtl="0">
              <a:spcBef>
                <a:spcPts val="1000"/>
              </a:spcBef>
              <a:spcAft>
                <a:spcPts val="0"/>
              </a:spcAft>
              <a:buClr>
                <a:schemeClr val="accent2"/>
              </a:buClr>
              <a:buSzPts val="3000"/>
              <a:buNone/>
              <a:defRPr sz="3000">
                <a:solidFill>
                  <a:schemeClr val="accent2"/>
                </a:solidFill>
              </a:defRPr>
            </a:lvl8pPr>
            <a:lvl9pPr lvl="8" algn="ctr" rtl="0">
              <a:spcBef>
                <a:spcPts val="1000"/>
              </a:spcBef>
              <a:spcAft>
                <a:spcPts val="1000"/>
              </a:spcAft>
              <a:buClr>
                <a:schemeClr val="accent2"/>
              </a:buClr>
              <a:buSzPts val="3000"/>
              <a:buNone/>
              <a:defRPr sz="3000">
                <a:solidFill>
                  <a:schemeClr val="accent2"/>
                </a:solidFill>
              </a:defRPr>
            </a:lvl9pPr>
          </a:lstStyle>
          <a:p>
            <a:endParaRPr/>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67"/>
        <p:cNvGrpSpPr/>
        <p:nvPr/>
      </p:nvGrpSpPr>
      <p:grpSpPr>
        <a:xfrm>
          <a:off x="0" y="0"/>
          <a:ext cx="0" cy="0"/>
          <a:chOff x="0" y="0"/>
          <a:chExt cx="0" cy="0"/>
        </a:xfrm>
      </p:grpSpPr>
      <p:sp>
        <p:nvSpPr>
          <p:cNvPr id="68" name="Google Shape;68;p4"/>
          <p:cNvSpPr/>
          <p:nvPr/>
        </p:nvSpPr>
        <p:spPr>
          <a:xfrm>
            <a:off x="407150" y="407075"/>
            <a:ext cx="8329800" cy="4329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811800" y="-194800"/>
            <a:ext cx="1520400" cy="152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4982150" y="734775"/>
            <a:ext cx="774600" cy="774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3469949" y="810973"/>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3109875" y="154418"/>
            <a:ext cx="508800" cy="5088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5395528" y="-85690"/>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140400" y="3784204"/>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8079301" y="4416226"/>
            <a:ext cx="879300" cy="8793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407150" y="4701449"/>
            <a:ext cx="336900" cy="3369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96576" y="4123321"/>
            <a:ext cx="292800" cy="2928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7800547" y="4653308"/>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8471997" y="4203227"/>
            <a:ext cx="93900" cy="939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528659" y="3509275"/>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8327788" y="4664713"/>
            <a:ext cx="382244" cy="382244"/>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4"/>
          <p:cNvGrpSpPr/>
          <p:nvPr/>
        </p:nvGrpSpPr>
        <p:grpSpPr>
          <a:xfrm>
            <a:off x="154025" y="4093698"/>
            <a:ext cx="508851" cy="478711"/>
            <a:chOff x="5972700" y="2330200"/>
            <a:chExt cx="411625" cy="387275"/>
          </a:xfrm>
        </p:grpSpPr>
        <p:sp>
          <p:nvSpPr>
            <p:cNvPr id="83" name="Google Shape;83;p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4"/>
          <p:cNvGrpSpPr/>
          <p:nvPr/>
        </p:nvGrpSpPr>
        <p:grpSpPr>
          <a:xfrm>
            <a:off x="5222963" y="889722"/>
            <a:ext cx="292923" cy="464285"/>
            <a:chOff x="6718575" y="2318625"/>
            <a:chExt cx="256950" cy="407375"/>
          </a:xfrm>
        </p:grpSpPr>
        <p:sp>
          <p:nvSpPr>
            <p:cNvPr id="86" name="Google Shape;86;p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4"/>
          <p:cNvSpPr txBox="1">
            <a:spLocks noGrp="1"/>
          </p:cNvSpPr>
          <p:nvPr>
            <p:ph type="body" idx="1"/>
          </p:nvPr>
        </p:nvSpPr>
        <p:spPr>
          <a:xfrm>
            <a:off x="1242275" y="1704600"/>
            <a:ext cx="6659700" cy="819900"/>
          </a:xfrm>
          <a:prstGeom prst="rect">
            <a:avLst/>
          </a:prstGeom>
        </p:spPr>
        <p:txBody>
          <a:bodyPr spcFirstLastPara="1" wrap="square" lIns="91425" tIns="91425" rIns="91425" bIns="91425" anchor="t" anchorCtr="0">
            <a:noAutofit/>
          </a:bodyPr>
          <a:lstStyle>
            <a:lvl1pPr marL="457200" lvl="0" indent="-419100" algn="ctr" rtl="0">
              <a:spcBef>
                <a:spcPts val="600"/>
              </a:spcBef>
              <a:spcAft>
                <a:spcPts val="0"/>
              </a:spcAft>
              <a:buClr>
                <a:schemeClr val="dk1"/>
              </a:buClr>
              <a:buSzPts val="3000"/>
              <a:buChar char="○"/>
              <a:defRPr sz="3000" i="1"/>
            </a:lvl1pPr>
            <a:lvl2pPr marL="914400" lvl="1" indent="-419100" algn="ctr" rtl="0">
              <a:spcBef>
                <a:spcPts val="1000"/>
              </a:spcBef>
              <a:spcAft>
                <a:spcPts val="0"/>
              </a:spcAft>
              <a:buClr>
                <a:schemeClr val="dk1"/>
              </a:buClr>
              <a:buSzPts val="3000"/>
              <a:buChar char="◦"/>
              <a:defRPr sz="3000" i="1"/>
            </a:lvl2pPr>
            <a:lvl3pPr marL="1371600" lvl="2" indent="-419100" algn="ctr" rtl="0">
              <a:spcBef>
                <a:spcPts val="1000"/>
              </a:spcBef>
              <a:spcAft>
                <a:spcPts val="0"/>
              </a:spcAft>
              <a:buClr>
                <a:schemeClr val="dk1"/>
              </a:buClr>
              <a:buSzPts val="3000"/>
              <a:buChar char="◦"/>
              <a:defRPr sz="3000" i="1"/>
            </a:lvl3pPr>
            <a:lvl4pPr marL="1828800" lvl="3" indent="-419100" algn="ctr" rtl="0">
              <a:spcBef>
                <a:spcPts val="1000"/>
              </a:spcBef>
              <a:spcAft>
                <a:spcPts val="0"/>
              </a:spcAft>
              <a:buSzPts val="3000"/>
              <a:buChar char="◦"/>
              <a:defRPr sz="3000" i="1"/>
            </a:lvl4pPr>
            <a:lvl5pPr marL="2286000" lvl="4" indent="-419100" algn="ctr" rtl="0">
              <a:spcBef>
                <a:spcPts val="1000"/>
              </a:spcBef>
              <a:spcAft>
                <a:spcPts val="0"/>
              </a:spcAft>
              <a:buSzPts val="3000"/>
              <a:buChar char="◦"/>
              <a:defRPr sz="3000" i="1"/>
            </a:lvl5pPr>
            <a:lvl6pPr marL="2743200" lvl="5" indent="-419100" algn="ctr" rtl="0">
              <a:spcBef>
                <a:spcPts val="1000"/>
              </a:spcBef>
              <a:spcAft>
                <a:spcPts val="0"/>
              </a:spcAft>
              <a:buSzPts val="3000"/>
              <a:buChar char="◦"/>
              <a:defRPr sz="3000" i="1"/>
            </a:lvl6pPr>
            <a:lvl7pPr marL="3200400" lvl="6" indent="-419100" algn="ctr" rtl="0">
              <a:spcBef>
                <a:spcPts val="1000"/>
              </a:spcBef>
              <a:spcAft>
                <a:spcPts val="0"/>
              </a:spcAft>
              <a:buSzPts val="3000"/>
              <a:buChar char="◦"/>
              <a:defRPr sz="3000" i="1"/>
            </a:lvl7pPr>
            <a:lvl8pPr marL="3657600" lvl="7" indent="-419100" algn="ctr" rtl="0">
              <a:spcBef>
                <a:spcPts val="1000"/>
              </a:spcBef>
              <a:spcAft>
                <a:spcPts val="0"/>
              </a:spcAft>
              <a:buSzPts val="3000"/>
              <a:buChar char="◦"/>
              <a:defRPr sz="3000" i="1"/>
            </a:lvl8pPr>
            <a:lvl9pPr marL="4114800" lvl="8" indent="-419100" algn="ctr">
              <a:spcBef>
                <a:spcPts val="1000"/>
              </a:spcBef>
              <a:spcAft>
                <a:spcPts val="1000"/>
              </a:spcAft>
              <a:buSzPts val="3000"/>
              <a:buChar char="◦"/>
              <a:defRPr sz="3000" i="1"/>
            </a:lvl9pPr>
          </a:lstStyle>
          <a:p>
            <a:endParaRPr/>
          </a:p>
        </p:txBody>
      </p:sp>
      <p:sp>
        <p:nvSpPr>
          <p:cNvPr id="95" name="Google Shape;95;p4"/>
          <p:cNvSpPr txBox="1"/>
          <p:nvPr/>
        </p:nvSpPr>
        <p:spPr>
          <a:xfrm>
            <a:off x="3593400" y="8930"/>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600" b="1">
                <a:solidFill>
                  <a:srgbClr val="FFFFFF"/>
                </a:solidFill>
              </a:rPr>
              <a:t>“</a:t>
            </a:r>
            <a:endParaRPr sz="9600" b="1">
              <a:solidFill>
                <a:srgbClr val="FFFFFF"/>
              </a:solidFill>
            </a:endParaRPr>
          </a:p>
        </p:txBody>
      </p:sp>
      <p:sp>
        <p:nvSpPr>
          <p:cNvPr id="96" name="Google Shape;96;p4"/>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97"/>
        <p:cNvGrpSpPr/>
        <p:nvPr/>
      </p:nvGrpSpPr>
      <p:grpSpPr>
        <a:xfrm>
          <a:off x="0" y="0"/>
          <a:ext cx="0" cy="0"/>
          <a:chOff x="0" y="0"/>
          <a:chExt cx="0" cy="0"/>
        </a:xfrm>
      </p:grpSpPr>
      <p:sp>
        <p:nvSpPr>
          <p:cNvPr id="98" name="Google Shape;98;p5"/>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5"/>
          <p:cNvGrpSpPr/>
          <p:nvPr/>
        </p:nvGrpSpPr>
        <p:grpSpPr>
          <a:xfrm>
            <a:off x="8142375" y="4477573"/>
            <a:ext cx="508851" cy="478711"/>
            <a:chOff x="5972700" y="2330200"/>
            <a:chExt cx="411625" cy="387275"/>
          </a:xfrm>
        </p:grpSpPr>
        <p:sp>
          <p:nvSpPr>
            <p:cNvPr id="113" name="Google Shape;113;p5"/>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5"/>
          <p:cNvGrpSpPr/>
          <p:nvPr/>
        </p:nvGrpSpPr>
        <p:grpSpPr>
          <a:xfrm>
            <a:off x="2139871" y="482540"/>
            <a:ext cx="398658" cy="631920"/>
            <a:chOff x="6718575" y="2318625"/>
            <a:chExt cx="256950" cy="407375"/>
          </a:xfrm>
        </p:grpSpPr>
        <p:sp>
          <p:nvSpPr>
            <p:cNvPr id="116" name="Google Shape;116;p5"/>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5"/>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25" name="Google Shape;125;p5"/>
          <p:cNvSpPr txBox="1">
            <a:spLocks noGrp="1"/>
          </p:cNvSpPr>
          <p:nvPr>
            <p:ph type="body" idx="1"/>
          </p:nvPr>
        </p:nvSpPr>
        <p:spPr>
          <a:xfrm>
            <a:off x="2901875" y="1033400"/>
            <a:ext cx="5292300" cy="3267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a:lvl1pPr>
            <a:lvl2pPr marL="914400" lvl="1" indent="-355600">
              <a:spcBef>
                <a:spcPts val="1000"/>
              </a:spcBef>
              <a:spcAft>
                <a:spcPts val="0"/>
              </a:spcAft>
              <a:buSzPts val="2000"/>
              <a:buChar char="◦"/>
              <a:defRPr/>
            </a:lvl2pPr>
            <a:lvl3pPr marL="1371600" lvl="2" indent="-355600">
              <a:spcBef>
                <a:spcPts val="1000"/>
              </a:spcBef>
              <a:spcAft>
                <a:spcPts val="0"/>
              </a:spcAft>
              <a:buSzPts val="2000"/>
              <a:buChar char="◦"/>
              <a:defRPr/>
            </a:lvl3pPr>
            <a:lvl4pPr marL="1828800" lvl="3" indent="-355600">
              <a:spcBef>
                <a:spcPts val="1000"/>
              </a:spcBef>
              <a:spcAft>
                <a:spcPts val="0"/>
              </a:spcAft>
              <a:buSzPts val="2000"/>
              <a:buChar char="◦"/>
              <a:defRPr/>
            </a:lvl4pPr>
            <a:lvl5pPr marL="2286000" lvl="4" indent="-355600">
              <a:spcBef>
                <a:spcPts val="1000"/>
              </a:spcBef>
              <a:spcAft>
                <a:spcPts val="0"/>
              </a:spcAft>
              <a:buSzPts val="2000"/>
              <a:buChar char="◦"/>
              <a:defRPr/>
            </a:lvl5pPr>
            <a:lvl6pPr marL="2743200" lvl="5" indent="-355600">
              <a:spcBef>
                <a:spcPts val="1000"/>
              </a:spcBef>
              <a:spcAft>
                <a:spcPts val="0"/>
              </a:spcAft>
              <a:buSzPts val="2000"/>
              <a:buChar char="◦"/>
              <a:defRPr/>
            </a:lvl6pPr>
            <a:lvl7pPr marL="3200400" lvl="6" indent="-355600">
              <a:spcBef>
                <a:spcPts val="1000"/>
              </a:spcBef>
              <a:spcAft>
                <a:spcPts val="0"/>
              </a:spcAft>
              <a:buSzPts val="2000"/>
              <a:buChar char="◦"/>
              <a:defRPr/>
            </a:lvl7pPr>
            <a:lvl8pPr marL="3657600" lvl="7" indent="-355600">
              <a:spcBef>
                <a:spcPts val="1000"/>
              </a:spcBef>
              <a:spcAft>
                <a:spcPts val="0"/>
              </a:spcAft>
              <a:buSzPts val="2000"/>
              <a:buChar char="◦"/>
              <a:defRPr/>
            </a:lvl8pPr>
            <a:lvl9pPr marL="4114800" lvl="8" indent="-355600">
              <a:spcBef>
                <a:spcPts val="1000"/>
              </a:spcBef>
              <a:spcAft>
                <a:spcPts val="1000"/>
              </a:spcAft>
              <a:buSzPts val="2000"/>
              <a:buChar char="◦"/>
              <a:defRPr/>
            </a:lvl9pPr>
          </a:lstStyle>
          <a:p>
            <a:endParaRPr/>
          </a:p>
        </p:txBody>
      </p:sp>
      <p:sp>
        <p:nvSpPr>
          <p:cNvPr id="126" name="Google Shape;126;p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27"/>
        <p:cNvGrpSpPr/>
        <p:nvPr/>
      </p:nvGrpSpPr>
      <p:grpSpPr>
        <a:xfrm>
          <a:off x="0" y="0"/>
          <a:ext cx="0" cy="0"/>
          <a:chOff x="0" y="0"/>
          <a:chExt cx="0" cy="0"/>
        </a:xfrm>
      </p:grpSpPr>
      <p:sp>
        <p:nvSpPr>
          <p:cNvPr id="128" name="Google Shape;128;p6"/>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6"/>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6"/>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6"/>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6"/>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6"/>
          <p:cNvGrpSpPr/>
          <p:nvPr/>
        </p:nvGrpSpPr>
        <p:grpSpPr>
          <a:xfrm>
            <a:off x="8142375" y="4477573"/>
            <a:ext cx="508851" cy="478711"/>
            <a:chOff x="5972700" y="2330200"/>
            <a:chExt cx="411625" cy="387275"/>
          </a:xfrm>
        </p:grpSpPr>
        <p:sp>
          <p:nvSpPr>
            <p:cNvPr id="143" name="Google Shape;143;p6"/>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6"/>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 name="Google Shape;145;p6"/>
          <p:cNvGrpSpPr/>
          <p:nvPr/>
        </p:nvGrpSpPr>
        <p:grpSpPr>
          <a:xfrm>
            <a:off x="2139871" y="482540"/>
            <a:ext cx="398658" cy="631920"/>
            <a:chOff x="6718575" y="2318625"/>
            <a:chExt cx="256950" cy="407375"/>
          </a:xfrm>
        </p:grpSpPr>
        <p:sp>
          <p:nvSpPr>
            <p:cNvPr id="146" name="Google Shape;146;p6"/>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6"/>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6"/>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6"/>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6"/>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6"/>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6"/>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55" name="Google Shape;155;p6"/>
          <p:cNvSpPr txBox="1">
            <a:spLocks noGrp="1"/>
          </p:cNvSpPr>
          <p:nvPr>
            <p:ph type="body" idx="1"/>
          </p:nvPr>
        </p:nvSpPr>
        <p:spPr>
          <a:xfrm>
            <a:off x="2830925" y="1200150"/>
            <a:ext cx="2516400" cy="31203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1000"/>
              </a:spcBef>
              <a:spcAft>
                <a:spcPts val="0"/>
              </a:spcAft>
              <a:buSzPts val="1800"/>
              <a:buChar char="◦"/>
              <a:defRPr sz="1800"/>
            </a:lvl2pPr>
            <a:lvl3pPr marL="1371600" lvl="2" indent="-342900">
              <a:spcBef>
                <a:spcPts val="1000"/>
              </a:spcBef>
              <a:spcAft>
                <a:spcPts val="0"/>
              </a:spcAft>
              <a:buSzPts val="1800"/>
              <a:buChar char="◦"/>
              <a:defRPr sz="1800"/>
            </a:lvl3pPr>
            <a:lvl4pPr marL="1828800" lvl="3" indent="-342900">
              <a:spcBef>
                <a:spcPts val="1000"/>
              </a:spcBef>
              <a:spcAft>
                <a:spcPts val="0"/>
              </a:spcAft>
              <a:buSzPts val="1800"/>
              <a:buChar char="◦"/>
              <a:defRPr sz="1800"/>
            </a:lvl4pPr>
            <a:lvl5pPr marL="2286000" lvl="4" indent="-342900">
              <a:spcBef>
                <a:spcPts val="1000"/>
              </a:spcBef>
              <a:spcAft>
                <a:spcPts val="0"/>
              </a:spcAft>
              <a:buSzPts val="1800"/>
              <a:buChar char="◦"/>
              <a:defRPr sz="1800"/>
            </a:lvl5pPr>
            <a:lvl6pPr marL="2743200" lvl="5" indent="-342900">
              <a:spcBef>
                <a:spcPts val="1000"/>
              </a:spcBef>
              <a:spcAft>
                <a:spcPts val="0"/>
              </a:spcAft>
              <a:buSzPts val="1800"/>
              <a:buChar char="◦"/>
              <a:defRPr sz="1800"/>
            </a:lvl6pPr>
            <a:lvl7pPr marL="3200400" lvl="6" indent="-342900">
              <a:spcBef>
                <a:spcPts val="1000"/>
              </a:spcBef>
              <a:spcAft>
                <a:spcPts val="0"/>
              </a:spcAft>
              <a:buSzPts val="1800"/>
              <a:buChar char="◦"/>
              <a:defRPr sz="1800"/>
            </a:lvl7pPr>
            <a:lvl8pPr marL="3657600" lvl="7" indent="-342900">
              <a:spcBef>
                <a:spcPts val="1000"/>
              </a:spcBef>
              <a:spcAft>
                <a:spcPts val="0"/>
              </a:spcAft>
              <a:buSzPts val="1800"/>
              <a:buChar char="◦"/>
              <a:defRPr sz="1800"/>
            </a:lvl8pPr>
            <a:lvl9pPr marL="4114800" lvl="8" indent="-342900">
              <a:spcBef>
                <a:spcPts val="1000"/>
              </a:spcBef>
              <a:spcAft>
                <a:spcPts val="1000"/>
              </a:spcAft>
              <a:buSzPts val="1800"/>
              <a:buChar char="◦"/>
              <a:defRPr sz="1800"/>
            </a:lvl9pPr>
          </a:lstStyle>
          <a:p>
            <a:endParaRPr/>
          </a:p>
        </p:txBody>
      </p:sp>
      <p:sp>
        <p:nvSpPr>
          <p:cNvPr id="156" name="Google Shape;156;p6"/>
          <p:cNvSpPr txBox="1">
            <a:spLocks noGrp="1"/>
          </p:cNvSpPr>
          <p:nvPr>
            <p:ph type="body" idx="2"/>
          </p:nvPr>
        </p:nvSpPr>
        <p:spPr>
          <a:xfrm>
            <a:off x="5651044" y="1200150"/>
            <a:ext cx="2671500" cy="31203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1000"/>
              </a:spcBef>
              <a:spcAft>
                <a:spcPts val="0"/>
              </a:spcAft>
              <a:buSzPts val="1800"/>
              <a:buChar char="◦"/>
              <a:defRPr sz="1800"/>
            </a:lvl2pPr>
            <a:lvl3pPr marL="1371600" lvl="2" indent="-342900">
              <a:spcBef>
                <a:spcPts val="1000"/>
              </a:spcBef>
              <a:spcAft>
                <a:spcPts val="0"/>
              </a:spcAft>
              <a:buSzPts val="1800"/>
              <a:buChar char="◦"/>
              <a:defRPr sz="1800"/>
            </a:lvl3pPr>
            <a:lvl4pPr marL="1828800" lvl="3" indent="-342900">
              <a:spcBef>
                <a:spcPts val="1000"/>
              </a:spcBef>
              <a:spcAft>
                <a:spcPts val="0"/>
              </a:spcAft>
              <a:buSzPts val="1800"/>
              <a:buChar char="◦"/>
              <a:defRPr sz="1800"/>
            </a:lvl4pPr>
            <a:lvl5pPr marL="2286000" lvl="4" indent="-342900">
              <a:spcBef>
                <a:spcPts val="1000"/>
              </a:spcBef>
              <a:spcAft>
                <a:spcPts val="0"/>
              </a:spcAft>
              <a:buSzPts val="1800"/>
              <a:buChar char="◦"/>
              <a:defRPr sz="1800"/>
            </a:lvl5pPr>
            <a:lvl6pPr marL="2743200" lvl="5" indent="-342900">
              <a:spcBef>
                <a:spcPts val="1000"/>
              </a:spcBef>
              <a:spcAft>
                <a:spcPts val="0"/>
              </a:spcAft>
              <a:buSzPts val="1800"/>
              <a:buChar char="◦"/>
              <a:defRPr sz="1800"/>
            </a:lvl6pPr>
            <a:lvl7pPr marL="3200400" lvl="6" indent="-342900">
              <a:spcBef>
                <a:spcPts val="1000"/>
              </a:spcBef>
              <a:spcAft>
                <a:spcPts val="0"/>
              </a:spcAft>
              <a:buSzPts val="1800"/>
              <a:buChar char="◦"/>
              <a:defRPr sz="1800"/>
            </a:lvl7pPr>
            <a:lvl8pPr marL="3657600" lvl="7" indent="-342900">
              <a:spcBef>
                <a:spcPts val="1000"/>
              </a:spcBef>
              <a:spcAft>
                <a:spcPts val="0"/>
              </a:spcAft>
              <a:buSzPts val="1800"/>
              <a:buChar char="◦"/>
              <a:defRPr sz="1800"/>
            </a:lvl8pPr>
            <a:lvl9pPr marL="4114800" lvl="8" indent="-342900">
              <a:spcBef>
                <a:spcPts val="1000"/>
              </a:spcBef>
              <a:spcAft>
                <a:spcPts val="1000"/>
              </a:spcAft>
              <a:buSzPts val="1800"/>
              <a:buChar char="◦"/>
              <a:defRPr sz="1800"/>
            </a:lvl9pPr>
          </a:lstStyle>
          <a:p>
            <a:endParaRPr/>
          </a:p>
        </p:txBody>
      </p:sp>
      <p:sp>
        <p:nvSpPr>
          <p:cNvPr id="157" name="Google Shape;157;p6"/>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58"/>
        <p:cNvGrpSpPr/>
        <p:nvPr/>
      </p:nvGrpSpPr>
      <p:grpSpPr>
        <a:xfrm>
          <a:off x="0" y="0"/>
          <a:ext cx="0" cy="0"/>
          <a:chOff x="0" y="0"/>
          <a:chExt cx="0" cy="0"/>
        </a:xfrm>
      </p:grpSpPr>
      <p:sp>
        <p:nvSpPr>
          <p:cNvPr id="159" name="Google Shape;159;p7"/>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7"/>
          <p:cNvGrpSpPr/>
          <p:nvPr/>
        </p:nvGrpSpPr>
        <p:grpSpPr>
          <a:xfrm>
            <a:off x="8142375" y="4477573"/>
            <a:ext cx="508851" cy="478711"/>
            <a:chOff x="5972700" y="2330200"/>
            <a:chExt cx="411625" cy="387275"/>
          </a:xfrm>
        </p:grpSpPr>
        <p:sp>
          <p:nvSpPr>
            <p:cNvPr id="174" name="Google Shape;174;p7"/>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7"/>
          <p:cNvGrpSpPr/>
          <p:nvPr/>
        </p:nvGrpSpPr>
        <p:grpSpPr>
          <a:xfrm>
            <a:off x="2139871" y="482540"/>
            <a:ext cx="398658" cy="631920"/>
            <a:chOff x="6718575" y="2318625"/>
            <a:chExt cx="256950" cy="407375"/>
          </a:xfrm>
        </p:grpSpPr>
        <p:sp>
          <p:nvSpPr>
            <p:cNvPr id="177" name="Google Shape;177;p7"/>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7"/>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7"/>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86" name="Google Shape;186;p7"/>
          <p:cNvSpPr txBox="1">
            <a:spLocks noGrp="1"/>
          </p:cNvSpPr>
          <p:nvPr>
            <p:ph type="body" idx="1"/>
          </p:nvPr>
        </p:nvSpPr>
        <p:spPr>
          <a:xfrm>
            <a:off x="2683000" y="1428750"/>
            <a:ext cx="1858800" cy="2739300"/>
          </a:xfrm>
          <a:prstGeom prst="rect">
            <a:avLst/>
          </a:prstGeom>
        </p:spPr>
        <p:txBody>
          <a:bodyPr spcFirstLastPara="1" wrap="square" lIns="91425" tIns="91425" rIns="91425" bIns="91425" anchor="t" anchorCtr="0">
            <a:noAutofit/>
          </a:bodyPr>
          <a:lstStyle>
            <a:lvl1pPr marL="457200" lvl="0" indent="-311150" rtl="0">
              <a:spcBef>
                <a:spcPts val="600"/>
              </a:spcBef>
              <a:spcAft>
                <a:spcPts val="0"/>
              </a:spcAft>
              <a:buSzPts val="1300"/>
              <a:buChar char="○"/>
              <a:defRPr sz="1300"/>
            </a:lvl1pPr>
            <a:lvl2pPr marL="914400" lvl="1" indent="-311150" rtl="0">
              <a:spcBef>
                <a:spcPts val="1000"/>
              </a:spcBef>
              <a:spcAft>
                <a:spcPts val="0"/>
              </a:spcAft>
              <a:buSzPts val="1300"/>
              <a:buChar char="◦"/>
              <a:defRPr sz="1300"/>
            </a:lvl2pPr>
            <a:lvl3pPr marL="1371600" lvl="2" indent="-311150" rtl="0">
              <a:spcBef>
                <a:spcPts val="1000"/>
              </a:spcBef>
              <a:spcAft>
                <a:spcPts val="0"/>
              </a:spcAft>
              <a:buSzPts val="1300"/>
              <a:buChar char="◦"/>
              <a:defRPr sz="1300"/>
            </a:lvl3pPr>
            <a:lvl4pPr marL="1828800" lvl="3" indent="-311150" rtl="0">
              <a:spcBef>
                <a:spcPts val="1000"/>
              </a:spcBef>
              <a:spcAft>
                <a:spcPts val="0"/>
              </a:spcAft>
              <a:buSzPts val="1300"/>
              <a:buChar char="◦"/>
              <a:defRPr sz="1300"/>
            </a:lvl4pPr>
            <a:lvl5pPr marL="2286000" lvl="4" indent="-311150" rtl="0">
              <a:spcBef>
                <a:spcPts val="1000"/>
              </a:spcBef>
              <a:spcAft>
                <a:spcPts val="0"/>
              </a:spcAft>
              <a:buSzPts val="1300"/>
              <a:buChar char="◦"/>
              <a:defRPr sz="1300"/>
            </a:lvl5pPr>
            <a:lvl6pPr marL="2743200" lvl="5" indent="-311150" rtl="0">
              <a:spcBef>
                <a:spcPts val="1000"/>
              </a:spcBef>
              <a:spcAft>
                <a:spcPts val="0"/>
              </a:spcAft>
              <a:buSzPts val="1300"/>
              <a:buChar char="◦"/>
              <a:defRPr sz="1300"/>
            </a:lvl6pPr>
            <a:lvl7pPr marL="3200400" lvl="6" indent="-311150" rtl="0">
              <a:spcBef>
                <a:spcPts val="1000"/>
              </a:spcBef>
              <a:spcAft>
                <a:spcPts val="0"/>
              </a:spcAft>
              <a:buSzPts val="1300"/>
              <a:buChar char="◦"/>
              <a:defRPr sz="1300"/>
            </a:lvl7pPr>
            <a:lvl8pPr marL="3657600" lvl="7" indent="-311150" rtl="0">
              <a:spcBef>
                <a:spcPts val="1000"/>
              </a:spcBef>
              <a:spcAft>
                <a:spcPts val="0"/>
              </a:spcAft>
              <a:buSzPts val="1300"/>
              <a:buChar char="◦"/>
              <a:defRPr sz="1300"/>
            </a:lvl8pPr>
            <a:lvl9pPr marL="4114800" lvl="8" indent="-311150" rtl="0">
              <a:spcBef>
                <a:spcPts val="1000"/>
              </a:spcBef>
              <a:spcAft>
                <a:spcPts val="1000"/>
              </a:spcAft>
              <a:buSzPts val="1300"/>
              <a:buChar char="◦"/>
              <a:defRPr sz="1300"/>
            </a:lvl9pPr>
          </a:lstStyle>
          <a:p>
            <a:endParaRPr/>
          </a:p>
        </p:txBody>
      </p:sp>
      <p:sp>
        <p:nvSpPr>
          <p:cNvPr id="187" name="Google Shape;187;p7"/>
          <p:cNvSpPr txBox="1">
            <a:spLocks noGrp="1"/>
          </p:cNvSpPr>
          <p:nvPr>
            <p:ph type="body" idx="2"/>
          </p:nvPr>
        </p:nvSpPr>
        <p:spPr>
          <a:xfrm>
            <a:off x="4637114" y="1428750"/>
            <a:ext cx="1858800" cy="2739300"/>
          </a:xfrm>
          <a:prstGeom prst="rect">
            <a:avLst/>
          </a:prstGeom>
        </p:spPr>
        <p:txBody>
          <a:bodyPr spcFirstLastPara="1" wrap="square" lIns="91425" tIns="91425" rIns="91425" bIns="91425" anchor="t" anchorCtr="0">
            <a:noAutofit/>
          </a:bodyPr>
          <a:lstStyle>
            <a:lvl1pPr marL="457200" lvl="0" indent="-311150" rtl="0">
              <a:spcBef>
                <a:spcPts val="600"/>
              </a:spcBef>
              <a:spcAft>
                <a:spcPts val="0"/>
              </a:spcAft>
              <a:buSzPts val="1300"/>
              <a:buChar char="○"/>
              <a:defRPr sz="1300"/>
            </a:lvl1pPr>
            <a:lvl2pPr marL="914400" lvl="1" indent="-311150" rtl="0">
              <a:spcBef>
                <a:spcPts val="1000"/>
              </a:spcBef>
              <a:spcAft>
                <a:spcPts val="0"/>
              </a:spcAft>
              <a:buSzPts val="1300"/>
              <a:buChar char="◦"/>
              <a:defRPr sz="1300"/>
            </a:lvl2pPr>
            <a:lvl3pPr marL="1371600" lvl="2" indent="-311150" rtl="0">
              <a:spcBef>
                <a:spcPts val="1000"/>
              </a:spcBef>
              <a:spcAft>
                <a:spcPts val="0"/>
              </a:spcAft>
              <a:buSzPts val="1300"/>
              <a:buChar char="◦"/>
              <a:defRPr sz="1300"/>
            </a:lvl3pPr>
            <a:lvl4pPr marL="1828800" lvl="3" indent="-311150" rtl="0">
              <a:spcBef>
                <a:spcPts val="1000"/>
              </a:spcBef>
              <a:spcAft>
                <a:spcPts val="0"/>
              </a:spcAft>
              <a:buSzPts val="1300"/>
              <a:buChar char="◦"/>
              <a:defRPr sz="1300"/>
            </a:lvl4pPr>
            <a:lvl5pPr marL="2286000" lvl="4" indent="-311150" rtl="0">
              <a:spcBef>
                <a:spcPts val="1000"/>
              </a:spcBef>
              <a:spcAft>
                <a:spcPts val="0"/>
              </a:spcAft>
              <a:buSzPts val="1300"/>
              <a:buChar char="◦"/>
              <a:defRPr sz="1300"/>
            </a:lvl5pPr>
            <a:lvl6pPr marL="2743200" lvl="5" indent="-311150" rtl="0">
              <a:spcBef>
                <a:spcPts val="1000"/>
              </a:spcBef>
              <a:spcAft>
                <a:spcPts val="0"/>
              </a:spcAft>
              <a:buSzPts val="1300"/>
              <a:buChar char="◦"/>
              <a:defRPr sz="1300"/>
            </a:lvl6pPr>
            <a:lvl7pPr marL="3200400" lvl="6" indent="-311150" rtl="0">
              <a:spcBef>
                <a:spcPts val="1000"/>
              </a:spcBef>
              <a:spcAft>
                <a:spcPts val="0"/>
              </a:spcAft>
              <a:buSzPts val="1300"/>
              <a:buChar char="◦"/>
              <a:defRPr sz="1300"/>
            </a:lvl7pPr>
            <a:lvl8pPr marL="3657600" lvl="7" indent="-311150" rtl="0">
              <a:spcBef>
                <a:spcPts val="1000"/>
              </a:spcBef>
              <a:spcAft>
                <a:spcPts val="0"/>
              </a:spcAft>
              <a:buSzPts val="1300"/>
              <a:buChar char="◦"/>
              <a:defRPr sz="1300"/>
            </a:lvl8pPr>
            <a:lvl9pPr marL="4114800" lvl="8" indent="-311150" rtl="0">
              <a:spcBef>
                <a:spcPts val="1000"/>
              </a:spcBef>
              <a:spcAft>
                <a:spcPts val="1000"/>
              </a:spcAft>
              <a:buSzPts val="1300"/>
              <a:buChar char="◦"/>
              <a:defRPr sz="1300"/>
            </a:lvl9pPr>
          </a:lstStyle>
          <a:p>
            <a:endParaRPr/>
          </a:p>
        </p:txBody>
      </p:sp>
      <p:sp>
        <p:nvSpPr>
          <p:cNvPr id="188" name="Google Shape;188;p7"/>
          <p:cNvSpPr txBox="1">
            <a:spLocks noGrp="1"/>
          </p:cNvSpPr>
          <p:nvPr>
            <p:ph type="body" idx="3"/>
          </p:nvPr>
        </p:nvSpPr>
        <p:spPr>
          <a:xfrm>
            <a:off x="6591228" y="1428750"/>
            <a:ext cx="1858800" cy="2739300"/>
          </a:xfrm>
          <a:prstGeom prst="rect">
            <a:avLst/>
          </a:prstGeom>
        </p:spPr>
        <p:txBody>
          <a:bodyPr spcFirstLastPara="1" wrap="square" lIns="91425" tIns="91425" rIns="91425" bIns="91425" anchor="t" anchorCtr="0">
            <a:noAutofit/>
          </a:bodyPr>
          <a:lstStyle>
            <a:lvl1pPr marL="457200" lvl="0" indent="-311150" rtl="0">
              <a:spcBef>
                <a:spcPts val="600"/>
              </a:spcBef>
              <a:spcAft>
                <a:spcPts val="0"/>
              </a:spcAft>
              <a:buSzPts val="1300"/>
              <a:buChar char="○"/>
              <a:defRPr sz="1300"/>
            </a:lvl1pPr>
            <a:lvl2pPr marL="914400" lvl="1" indent="-311150" rtl="0">
              <a:spcBef>
                <a:spcPts val="1000"/>
              </a:spcBef>
              <a:spcAft>
                <a:spcPts val="0"/>
              </a:spcAft>
              <a:buSzPts val="1300"/>
              <a:buChar char="◦"/>
              <a:defRPr sz="1300"/>
            </a:lvl2pPr>
            <a:lvl3pPr marL="1371600" lvl="2" indent="-311150" rtl="0">
              <a:spcBef>
                <a:spcPts val="1000"/>
              </a:spcBef>
              <a:spcAft>
                <a:spcPts val="0"/>
              </a:spcAft>
              <a:buSzPts val="1300"/>
              <a:buChar char="◦"/>
              <a:defRPr sz="1300"/>
            </a:lvl3pPr>
            <a:lvl4pPr marL="1828800" lvl="3" indent="-311150" rtl="0">
              <a:spcBef>
                <a:spcPts val="1000"/>
              </a:spcBef>
              <a:spcAft>
                <a:spcPts val="0"/>
              </a:spcAft>
              <a:buSzPts val="1300"/>
              <a:buChar char="◦"/>
              <a:defRPr sz="1300"/>
            </a:lvl4pPr>
            <a:lvl5pPr marL="2286000" lvl="4" indent="-311150" rtl="0">
              <a:spcBef>
                <a:spcPts val="1000"/>
              </a:spcBef>
              <a:spcAft>
                <a:spcPts val="0"/>
              </a:spcAft>
              <a:buSzPts val="1300"/>
              <a:buChar char="◦"/>
              <a:defRPr sz="1300"/>
            </a:lvl5pPr>
            <a:lvl6pPr marL="2743200" lvl="5" indent="-311150" rtl="0">
              <a:spcBef>
                <a:spcPts val="1000"/>
              </a:spcBef>
              <a:spcAft>
                <a:spcPts val="0"/>
              </a:spcAft>
              <a:buSzPts val="1300"/>
              <a:buChar char="◦"/>
              <a:defRPr sz="1300"/>
            </a:lvl6pPr>
            <a:lvl7pPr marL="3200400" lvl="6" indent="-311150" rtl="0">
              <a:spcBef>
                <a:spcPts val="1000"/>
              </a:spcBef>
              <a:spcAft>
                <a:spcPts val="0"/>
              </a:spcAft>
              <a:buSzPts val="1300"/>
              <a:buChar char="◦"/>
              <a:defRPr sz="1300"/>
            </a:lvl7pPr>
            <a:lvl8pPr marL="3657600" lvl="7" indent="-311150" rtl="0">
              <a:spcBef>
                <a:spcPts val="1000"/>
              </a:spcBef>
              <a:spcAft>
                <a:spcPts val="0"/>
              </a:spcAft>
              <a:buSzPts val="1300"/>
              <a:buChar char="◦"/>
              <a:defRPr sz="1300"/>
            </a:lvl8pPr>
            <a:lvl9pPr marL="4114800" lvl="8" indent="-311150" rtl="0">
              <a:spcBef>
                <a:spcPts val="1000"/>
              </a:spcBef>
              <a:spcAft>
                <a:spcPts val="1000"/>
              </a:spcAft>
              <a:buSzPts val="1300"/>
              <a:buChar char="◦"/>
              <a:defRPr sz="1300"/>
            </a:lvl9pPr>
          </a:lstStyle>
          <a:p>
            <a:endParaRPr/>
          </a:p>
        </p:txBody>
      </p:sp>
      <p:sp>
        <p:nvSpPr>
          <p:cNvPr id="189" name="Google Shape;189;p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0"/>
        <p:cNvGrpSpPr/>
        <p:nvPr/>
      </p:nvGrpSpPr>
      <p:grpSpPr>
        <a:xfrm>
          <a:off x="0" y="0"/>
          <a:ext cx="0" cy="0"/>
          <a:chOff x="0" y="0"/>
          <a:chExt cx="0" cy="0"/>
        </a:xfrm>
      </p:grpSpPr>
      <p:sp>
        <p:nvSpPr>
          <p:cNvPr id="191" name="Google Shape;191;p8"/>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8"/>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8"/>
          <p:cNvGrpSpPr/>
          <p:nvPr/>
        </p:nvGrpSpPr>
        <p:grpSpPr>
          <a:xfrm>
            <a:off x="8142375" y="4477573"/>
            <a:ext cx="508851" cy="478711"/>
            <a:chOff x="5972700" y="2330200"/>
            <a:chExt cx="411625" cy="387275"/>
          </a:xfrm>
        </p:grpSpPr>
        <p:sp>
          <p:nvSpPr>
            <p:cNvPr id="206" name="Google Shape;206;p8"/>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8"/>
          <p:cNvGrpSpPr/>
          <p:nvPr/>
        </p:nvGrpSpPr>
        <p:grpSpPr>
          <a:xfrm>
            <a:off x="2139871" y="482540"/>
            <a:ext cx="398658" cy="631920"/>
            <a:chOff x="6718575" y="2318625"/>
            <a:chExt cx="256950" cy="407375"/>
          </a:xfrm>
        </p:grpSpPr>
        <p:sp>
          <p:nvSpPr>
            <p:cNvPr id="209" name="Google Shape;209;p8"/>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 name="Google Shape;217;p8"/>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18" name="Google Shape;218;p8"/>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9"/>
        <p:cNvGrpSpPr/>
        <p:nvPr/>
      </p:nvGrpSpPr>
      <p:grpSpPr>
        <a:xfrm>
          <a:off x="0" y="0"/>
          <a:ext cx="0" cy="0"/>
          <a:chOff x="0" y="0"/>
          <a:chExt cx="0" cy="0"/>
        </a:xfrm>
      </p:grpSpPr>
      <p:sp>
        <p:nvSpPr>
          <p:cNvPr id="220" name="Google Shape;220;p9"/>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9"/>
          <p:cNvSpPr/>
          <p:nvPr/>
        </p:nvSpPr>
        <p:spPr>
          <a:xfrm>
            <a:off x="794200" y="78224"/>
            <a:ext cx="141600" cy="1416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9"/>
          <p:cNvSpPr/>
          <p:nvPr/>
        </p:nvSpPr>
        <p:spPr>
          <a:xfrm>
            <a:off x="-140400" y="150205"/>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a:off x="8079301" y="377626"/>
            <a:ext cx="879300" cy="8793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9"/>
          <p:cNvSpPr/>
          <p:nvPr/>
        </p:nvSpPr>
        <p:spPr>
          <a:xfrm>
            <a:off x="696550" y="917625"/>
            <a:ext cx="336900" cy="3369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p:nvPr/>
        </p:nvSpPr>
        <p:spPr>
          <a:xfrm>
            <a:off x="8924303" y="119381"/>
            <a:ext cx="292800" cy="2928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9"/>
          <p:cNvSpPr/>
          <p:nvPr/>
        </p:nvSpPr>
        <p:spPr>
          <a:xfrm>
            <a:off x="7724347" y="767108"/>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9"/>
          <p:cNvSpPr/>
          <p:nvPr/>
        </p:nvSpPr>
        <p:spPr>
          <a:xfrm>
            <a:off x="8923937" y="451941"/>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9"/>
          <p:cNvSpPr/>
          <p:nvPr/>
        </p:nvSpPr>
        <p:spPr>
          <a:xfrm>
            <a:off x="528659" y="-124724"/>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a:off x="8327788" y="626113"/>
            <a:ext cx="382244" cy="382244"/>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9"/>
          <p:cNvGrpSpPr/>
          <p:nvPr/>
        </p:nvGrpSpPr>
        <p:grpSpPr>
          <a:xfrm>
            <a:off x="154025" y="438904"/>
            <a:ext cx="508851" cy="478711"/>
            <a:chOff x="5972700" y="2330200"/>
            <a:chExt cx="411625" cy="387275"/>
          </a:xfrm>
        </p:grpSpPr>
        <p:sp>
          <p:nvSpPr>
            <p:cNvPr id="231" name="Google Shape;231;p9"/>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9"/>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 name="Google Shape;233;p9"/>
          <p:cNvSpPr txBox="1">
            <a:spLocks noGrp="1"/>
          </p:cNvSpPr>
          <p:nvPr>
            <p:ph type="body" idx="1"/>
          </p:nvPr>
        </p:nvSpPr>
        <p:spPr>
          <a:xfrm>
            <a:off x="457200" y="4177709"/>
            <a:ext cx="8229600" cy="5196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1000"/>
              </a:spcAft>
              <a:buSzPts val="1400"/>
              <a:buNone/>
              <a:defRPr sz="1400"/>
            </a:lvl1pPr>
          </a:lstStyle>
          <a:p>
            <a:endParaRPr/>
          </a:p>
        </p:txBody>
      </p:sp>
      <p:sp>
        <p:nvSpPr>
          <p:cNvPr id="234" name="Google Shape;234;p9"/>
          <p:cNvSpPr/>
          <p:nvPr/>
        </p:nvSpPr>
        <p:spPr>
          <a:xfrm>
            <a:off x="7720375" y="103875"/>
            <a:ext cx="626400" cy="6264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9"/>
          <p:cNvGrpSpPr/>
          <p:nvPr/>
        </p:nvGrpSpPr>
        <p:grpSpPr>
          <a:xfrm>
            <a:off x="7915421" y="229147"/>
            <a:ext cx="236882" cy="375437"/>
            <a:chOff x="6718575" y="2318625"/>
            <a:chExt cx="256950" cy="407375"/>
          </a:xfrm>
        </p:grpSpPr>
        <p:sp>
          <p:nvSpPr>
            <p:cNvPr id="236" name="Google Shape;236;p9"/>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9"/>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9"/>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9"/>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9"/>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9"/>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9"/>
          <p:cNvSpPr txBox="1">
            <a:spLocks noGrp="1"/>
          </p:cNvSpPr>
          <p:nvPr>
            <p:ph type="sldNum" idx="12"/>
          </p:nvPr>
        </p:nvSpPr>
        <p:spPr>
          <a:xfrm>
            <a:off x="8117984" y="430368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5"/>
        <p:cNvGrpSpPr/>
        <p:nvPr/>
      </p:nvGrpSpPr>
      <p:grpSpPr>
        <a:xfrm>
          <a:off x="0" y="0"/>
          <a:ext cx="0" cy="0"/>
          <a:chOff x="0" y="0"/>
          <a:chExt cx="0" cy="0"/>
        </a:xfrm>
      </p:grpSpPr>
      <p:sp>
        <p:nvSpPr>
          <p:cNvPr id="246" name="Google Shape;246;p10"/>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0"/>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0"/>
          <p:cNvSpPr/>
          <p:nvPr/>
        </p:nvSpPr>
        <p:spPr>
          <a:xfrm>
            <a:off x="217850" y="17125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0"/>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0"/>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0"/>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0"/>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0"/>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0"/>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0"/>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0"/>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0"/>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0"/>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0"/>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0"/>
          <p:cNvGrpSpPr/>
          <p:nvPr/>
        </p:nvGrpSpPr>
        <p:grpSpPr>
          <a:xfrm>
            <a:off x="8142375" y="4477573"/>
            <a:ext cx="508851" cy="478711"/>
            <a:chOff x="5972700" y="2330200"/>
            <a:chExt cx="411625" cy="387275"/>
          </a:xfrm>
        </p:grpSpPr>
        <p:sp>
          <p:nvSpPr>
            <p:cNvPr id="261" name="Google Shape;261;p10"/>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0"/>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0"/>
          <p:cNvGrpSpPr/>
          <p:nvPr/>
        </p:nvGrpSpPr>
        <p:grpSpPr>
          <a:xfrm>
            <a:off x="545621" y="382390"/>
            <a:ext cx="398658" cy="631920"/>
            <a:chOff x="6718575" y="2318625"/>
            <a:chExt cx="256950" cy="407375"/>
          </a:xfrm>
        </p:grpSpPr>
        <p:sp>
          <p:nvSpPr>
            <p:cNvPr id="264" name="Google Shape;264;p10"/>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0"/>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0"/>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0"/>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0"/>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0"/>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0"/>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0"/>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10"/>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2901875" y="1033400"/>
            <a:ext cx="5292300" cy="32673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2"/>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1pPr>
            <a:lvl2pPr marL="914400" lvl="1" indent="-355600">
              <a:spcBef>
                <a:spcPts val="1000"/>
              </a:spcBef>
              <a:spcAft>
                <a:spcPts val="0"/>
              </a:spcAft>
              <a:buClr>
                <a:schemeClr val="dk2"/>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2pPr>
            <a:lvl3pPr marL="1371600" lvl="2" indent="-355600">
              <a:spcBef>
                <a:spcPts val="1000"/>
              </a:spcBef>
              <a:spcAft>
                <a:spcPts val="0"/>
              </a:spcAft>
              <a:buClr>
                <a:schemeClr val="dk2"/>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3pPr>
            <a:lvl4pPr marL="1828800" lvl="3" indent="-355600">
              <a:spcBef>
                <a:spcPts val="1000"/>
              </a:spcBef>
              <a:spcAft>
                <a:spcPts val="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4pPr>
            <a:lvl5pPr marL="2286000" lvl="4" indent="-355600">
              <a:spcBef>
                <a:spcPts val="1000"/>
              </a:spcBef>
              <a:spcAft>
                <a:spcPts val="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5pPr>
            <a:lvl6pPr marL="2743200" lvl="5" indent="-355600">
              <a:spcBef>
                <a:spcPts val="1000"/>
              </a:spcBef>
              <a:spcAft>
                <a:spcPts val="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6pPr>
            <a:lvl7pPr marL="3200400" lvl="6" indent="-355600">
              <a:spcBef>
                <a:spcPts val="1000"/>
              </a:spcBef>
              <a:spcAft>
                <a:spcPts val="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7pPr>
            <a:lvl8pPr marL="3657600" lvl="7" indent="-355600">
              <a:spcBef>
                <a:spcPts val="1000"/>
              </a:spcBef>
              <a:spcAft>
                <a:spcPts val="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8pPr>
            <a:lvl9pPr marL="4114800" lvl="8" indent="-355600">
              <a:spcBef>
                <a:spcPts val="1000"/>
              </a:spcBef>
              <a:spcAft>
                <a:spcPts val="100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9pPr>
          </a:lstStyle>
          <a:p>
            <a:endParaRPr/>
          </a:p>
        </p:txBody>
      </p:sp>
      <p:sp>
        <p:nvSpPr>
          <p:cNvPr id="7" name="Google Shape;7;p1"/>
          <p:cNvSpPr txBox="1">
            <a:spLocks noGrp="1"/>
          </p:cNvSpPr>
          <p:nvPr>
            <p:ph type="title"/>
          </p:nvPr>
        </p:nvSpPr>
        <p:spPr>
          <a:xfrm>
            <a:off x="144075" y="559475"/>
            <a:ext cx="2142000" cy="26304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1pPr>
            <a:lvl2pPr lvl="1">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2pPr>
            <a:lvl3pPr lvl="2">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3pPr>
            <a:lvl4pPr lvl="3">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4pPr>
            <a:lvl5pPr lvl="4">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5pPr>
            <a:lvl6pPr lvl="5">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6pPr>
            <a:lvl7pPr lvl="6">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7pPr>
            <a:lvl8pPr lvl="7">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8pPr>
            <a:lvl9pPr lvl="8">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9pPr>
          </a:lstStyle>
          <a:p>
            <a:endParaRPr/>
          </a:p>
        </p:txBody>
      </p:sp>
      <p:sp>
        <p:nvSpPr>
          <p:cNvPr id="8" name="Google Shape;8;p1"/>
          <p:cNvSpPr txBox="1">
            <a:spLocks noGrp="1"/>
          </p:cNvSpPr>
          <p:nvPr>
            <p:ph type="sldNum" idx="12"/>
          </p:nvPr>
        </p:nvSpPr>
        <p:spPr>
          <a:xfrm>
            <a:off x="8117984" y="418063"/>
            <a:ext cx="548700" cy="393600"/>
          </a:xfrm>
          <a:prstGeom prst="rect">
            <a:avLst/>
          </a:prstGeom>
          <a:noFill/>
          <a:ln>
            <a:noFill/>
          </a:ln>
        </p:spPr>
        <p:txBody>
          <a:bodyPr spcFirstLastPara="1" wrap="square" lIns="91425" tIns="91425" rIns="91425" bIns="91425" anchor="ctr" anchorCtr="0">
            <a:noAutofit/>
          </a:bodyPr>
          <a:lstStyle>
            <a:lvl1pPr lvl="0"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1pPr>
            <a:lvl2pPr lvl="1"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2pPr>
            <a:lvl3pPr lvl="2"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3pPr>
            <a:lvl4pPr lvl="3"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4pPr>
            <a:lvl5pPr lvl="4"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5pPr>
            <a:lvl6pPr lvl="5"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6pPr>
            <a:lvl7pPr lvl="6"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7pPr>
            <a:lvl8pPr lvl="7"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8pPr>
            <a:lvl9pPr lvl="8"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15"/>
          <p:cNvSpPr txBox="1">
            <a:spLocks noGrp="1"/>
          </p:cNvSpPr>
          <p:nvPr>
            <p:ph type="ctrTitle"/>
          </p:nvPr>
        </p:nvSpPr>
        <p:spPr>
          <a:xfrm>
            <a:off x="509270" y="1791335"/>
            <a:ext cx="8336915" cy="118046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b="1">
                <a:solidFill>
                  <a:schemeClr val="accent2">
                    <a:lumMod val="40000"/>
                    <a:lumOff val="60000"/>
                  </a:schemeClr>
                </a:solidFill>
              </a:rPr>
              <a:t>XÂY DỰNG WEBSITE ĐỌC SÁCH</a:t>
            </a:r>
          </a:p>
        </p:txBody>
      </p:sp>
      <p:sp>
        <p:nvSpPr>
          <p:cNvPr id="2" name="TextBox 1"/>
          <p:cNvSpPr txBox="1"/>
          <p:nvPr/>
        </p:nvSpPr>
        <p:spPr>
          <a:xfrm>
            <a:off x="2760345" y="2750429"/>
            <a:ext cx="3623310" cy="1369060"/>
          </a:xfrm>
          <a:prstGeom prst="rect">
            <a:avLst/>
          </a:prstGeom>
          <a:noFill/>
        </p:spPr>
        <p:txBody>
          <a:bodyPr wrap="square" rtlCol="0">
            <a:noAutofit/>
          </a:bodyPr>
          <a:lstStyle/>
          <a:p>
            <a:pPr algn="ctr"/>
            <a:r>
              <a:rPr lang="en-US" sz="1800">
                <a:solidFill>
                  <a:schemeClr val="bg1"/>
                </a:solidFill>
              </a:rPr>
              <a:t>Thành viên</a:t>
            </a:r>
          </a:p>
          <a:p>
            <a:pPr algn="ctr"/>
            <a:r>
              <a:rPr lang="en-US" sz="1600">
                <a:solidFill>
                  <a:schemeClr val="bg1"/>
                </a:solidFill>
              </a:rPr>
              <a:t>Trương Thị Mỹ Tiên - DTH206096</a:t>
            </a:r>
          </a:p>
          <a:p>
            <a:pPr algn="ctr"/>
            <a:r>
              <a:rPr lang="en-US" sz="1600">
                <a:solidFill>
                  <a:schemeClr val="bg1"/>
                </a:solidFill>
              </a:rPr>
              <a:t>Lê Mỹ Tú - DTH206098</a:t>
            </a:r>
          </a:p>
          <a:p>
            <a:pPr algn="ctr"/>
            <a:r>
              <a:rPr lang="en-US" sz="1600">
                <a:solidFill>
                  <a:schemeClr val="bg1"/>
                </a:solidFill>
              </a:rPr>
              <a:t>Nguyễn Nhựt Tân - DTH205969</a:t>
            </a:r>
          </a:p>
        </p:txBody>
      </p:sp>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FA9F817-5B5F-B610-9351-050765353D4D}"/>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BF2C39DE-2B29-CE90-4912-9591D97B7A95}"/>
              </a:ext>
            </a:extLst>
          </p:cNvPr>
          <p:cNvSpPr txBox="1">
            <a:spLocks noGrp="1"/>
          </p:cNvSpPr>
          <p:nvPr>
            <p:ph type="title"/>
          </p:nvPr>
        </p:nvSpPr>
        <p:spPr>
          <a:xfrm>
            <a:off x="89211" y="613176"/>
            <a:ext cx="2142000" cy="2630400"/>
          </a:xfrm>
          <a:prstGeom prst="rect">
            <a:avLst/>
          </a:prstGeom>
        </p:spPr>
        <p:txBody>
          <a:bodyPr spcFirstLastPara="1" wrap="square" lIns="91425" tIns="91425" rIns="91425" bIns="91425" anchor="ctr" anchorCtr="0">
            <a:noAutofit/>
          </a:bodyPr>
          <a:lstStyle/>
          <a:p>
            <a:pPr algn="ctr"/>
            <a:r>
              <a:rPr lang="en-US" altLang="en-GB" sz="2400"/>
              <a:t>Lược đồ cơ sở dữ liệu.</a:t>
            </a:r>
            <a:endParaRPr lang="en-GB" sz="2400"/>
          </a:p>
        </p:txBody>
      </p:sp>
      <p:sp>
        <p:nvSpPr>
          <p:cNvPr id="425" name="Google Shape;425;p20">
            <a:extLst>
              <a:ext uri="{FF2B5EF4-FFF2-40B4-BE49-F238E27FC236}">
                <a16:creationId xmlns:a16="http://schemas.microsoft.com/office/drawing/2014/main" id="{E23898BB-0B64-05DD-3AD6-799C4701DB5A}"/>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dirty="0"/>
              <a:t>10</a:t>
            </a:fld>
            <a:endParaRPr lang="en-GB"/>
          </a:p>
        </p:txBody>
      </p:sp>
      <p:pic>
        <p:nvPicPr>
          <p:cNvPr id="3" name="Picture 2">
            <a:extLst>
              <a:ext uri="{FF2B5EF4-FFF2-40B4-BE49-F238E27FC236}">
                <a16:creationId xmlns:a16="http://schemas.microsoft.com/office/drawing/2014/main" id="{CD4A1CB1-00EC-813D-7B3B-4333ED187D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6099" y="1008252"/>
            <a:ext cx="4475756" cy="328186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767286300"/>
      </p:ext>
    </p:extLst>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FA9F817-5B5F-B610-9351-050765353D4D}"/>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BF2C39DE-2B29-CE90-4912-9591D97B7A95}"/>
              </a:ext>
            </a:extLst>
          </p:cNvPr>
          <p:cNvSpPr txBox="1">
            <a:spLocks noGrp="1"/>
          </p:cNvSpPr>
          <p:nvPr>
            <p:ph type="title"/>
          </p:nvPr>
        </p:nvSpPr>
        <p:spPr>
          <a:xfrm>
            <a:off x="89211" y="613176"/>
            <a:ext cx="2142000" cy="2630400"/>
          </a:xfrm>
          <a:prstGeom prst="rect">
            <a:avLst/>
          </a:prstGeom>
        </p:spPr>
        <p:txBody>
          <a:bodyPr spcFirstLastPara="1" wrap="square" lIns="91425" tIns="91425" rIns="91425" bIns="91425" anchor="ctr" anchorCtr="0">
            <a:noAutofit/>
          </a:bodyPr>
          <a:lstStyle/>
          <a:p>
            <a:pPr algn="ctr"/>
            <a:r>
              <a:rPr lang="en-US" altLang="en-GB" sz="2400"/>
              <a:t>Lược đồ chi tiết</a:t>
            </a:r>
            <a:endParaRPr lang="en-GB" sz="2400"/>
          </a:p>
        </p:txBody>
      </p:sp>
      <p:sp>
        <p:nvSpPr>
          <p:cNvPr id="425" name="Google Shape;425;p20">
            <a:extLst>
              <a:ext uri="{FF2B5EF4-FFF2-40B4-BE49-F238E27FC236}">
                <a16:creationId xmlns:a16="http://schemas.microsoft.com/office/drawing/2014/main" id="{E23898BB-0B64-05DD-3AD6-799C4701DB5A}"/>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dirty="0"/>
              <a:t>11</a:t>
            </a:fld>
            <a:endParaRPr lang="en-GB"/>
          </a:p>
        </p:txBody>
      </p:sp>
      <p:graphicFrame>
        <p:nvGraphicFramePr>
          <p:cNvPr id="3" name="Table 2">
            <a:extLst>
              <a:ext uri="{FF2B5EF4-FFF2-40B4-BE49-F238E27FC236}">
                <a16:creationId xmlns:a16="http://schemas.microsoft.com/office/drawing/2014/main" id="{056F5836-EDDC-09AB-36D5-1DDD5FB33F68}"/>
              </a:ext>
            </a:extLst>
          </p:cNvPr>
          <p:cNvGraphicFramePr>
            <a:graphicFrameLocks noGrp="1"/>
          </p:cNvGraphicFramePr>
          <p:nvPr>
            <p:extLst>
              <p:ext uri="{D42A27DB-BD31-4B8C-83A1-F6EECF244321}">
                <p14:modId xmlns:p14="http://schemas.microsoft.com/office/powerpoint/2010/main" val="2182998212"/>
              </p:ext>
            </p:extLst>
          </p:nvPr>
        </p:nvGraphicFramePr>
        <p:xfrm>
          <a:off x="3312094" y="1184811"/>
          <a:ext cx="5292725" cy="624528"/>
        </p:xfrm>
        <a:graphic>
          <a:graphicData uri="http://schemas.openxmlformats.org/drawingml/2006/table">
            <a:tbl>
              <a:tblPr firstRow="1" firstCol="1" bandRow="1">
                <a:tableStyleId>{5C22544A-7EE6-4342-B048-85BDC9FD1C3A}</a:tableStyleId>
              </a:tblPr>
              <a:tblGrid>
                <a:gridCol w="746588">
                  <a:extLst>
                    <a:ext uri="{9D8B030D-6E8A-4147-A177-3AD203B41FA5}">
                      <a16:colId xmlns:a16="http://schemas.microsoft.com/office/drawing/2014/main" val="2204820210"/>
                    </a:ext>
                  </a:extLst>
                </a:gridCol>
                <a:gridCol w="899236">
                  <a:extLst>
                    <a:ext uri="{9D8B030D-6E8A-4147-A177-3AD203B41FA5}">
                      <a16:colId xmlns:a16="http://schemas.microsoft.com/office/drawing/2014/main" val="3302618859"/>
                    </a:ext>
                  </a:extLst>
                </a:gridCol>
                <a:gridCol w="1812349">
                  <a:extLst>
                    <a:ext uri="{9D8B030D-6E8A-4147-A177-3AD203B41FA5}">
                      <a16:colId xmlns:a16="http://schemas.microsoft.com/office/drawing/2014/main" val="4022502143"/>
                    </a:ext>
                  </a:extLst>
                </a:gridCol>
                <a:gridCol w="1834552">
                  <a:extLst>
                    <a:ext uri="{9D8B030D-6E8A-4147-A177-3AD203B41FA5}">
                      <a16:colId xmlns:a16="http://schemas.microsoft.com/office/drawing/2014/main" val="1478691401"/>
                    </a:ext>
                  </a:extLst>
                </a:gridCol>
              </a:tblGrid>
              <a:tr h="159864">
                <a:tc>
                  <a:txBody>
                    <a:bodyPr/>
                    <a:lstStyle/>
                    <a:p>
                      <a:pPr marL="0" marR="0" algn="ctr">
                        <a:spcBef>
                          <a:spcPts val="0"/>
                        </a:spcBef>
                        <a:spcAft>
                          <a:spcPts val="600"/>
                        </a:spcAft>
                      </a:pPr>
                      <a:r>
                        <a:rPr lang="en-US" sz="1000" kern="100">
                          <a:effectLst/>
                        </a:rPr>
                        <a:t>Thuộc tính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Kiểu dữ liệu</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Mô tả</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Ghi chú</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4287406536"/>
                  </a:ext>
                </a:extLst>
              </a:tr>
              <a:tr h="159864">
                <a:tc>
                  <a:txBody>
                    <a:bodyPr/>
                    <a:lstStyle/>
                    <a:p>
                      <a:pPr marL="0" marR="0" algn="just">
                        <a:spcBef>
                          <a:spcPts val="0"/>
                        </a:spcBef>
                        <a:spcAft>
                          <a:spcPts val="600"/>
                        </a:spcAft>
                      </a:pPr>
                      <a:r>
                        <a:rPr lang="en-US" sz="1000" kern="100">
                          <a:effectLst/>
                        </a:rPr>
                        <a:t>matheloai</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int(10)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Mã thể loại, tự động tăng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Khóa chính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3880045696"/>
                  </a:ext>
                </a:extLst>
              </a:tr>
              <a:tr h="159864">
                <a:tc>
                  <a:txBody>
                    <a:bodyPr/>
                    <a:lstStyle/>
                    <a:p>
                      <a:pPr marL="0" marR="0" algn="just">
                        <a:spcBef>
                          <a:spcPts val="0"/>
                        </a:spcBef>
                        <a:spcAft>
                          <a:spcPts val="600"/>
                        </a:spcAft>
                      </a:pPr>
                      <a:r>
                        <a:rPr lang="en-US" sz="1000" kern="100">
                          <a:effectLst/>
                        </a:rPr>
                        <a:t>tentheloai</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varchar(100)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Tên thể loại</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2100428779"/>
                  </a:ext>
                </a:extLst>
              </a:tr>
            </a:tbl>
          </a:graphicData>
        </a:graphic>
      </p:graphicFrame>
      <p:graphicFrame>
        <p:nvGraphicFramePr>
          <p:cNvPr id="6" name="Table 5">
            <a:extLst>
              <a:ext uri="{FF2B5EF4-FFF2-40B4-BE49-F238E27FC236}">
                <a16:creationId xmlns:a16="http://schemas.microsoft.com/office/drawing/2014/main" id="{EEFF1287-1754-5DA8-08C6-F0423CF04B28}"/>
              </a:ext>
            </a:extLst>
          </p:cNvPr>
          <p:cNvGraphicFramePr>
            <a:graphicFrameLocks noGrp="1"/>
          </p:cNvGraphicFramePr>
          <p:nvPr>
            <p:extLst>
              <p:ext uri="{D42A27DB-BD31-4B8C-83A1-F6EECF244321}">
                <p14:modId xmlns:p14="http://schemas.microsoft.com/office/powerpoint/2010/main" val="3711185051"/>
              </p:ext>
            </p:extLst>
          </p:nvPr>
        </p:nvGraphicFramePr>
        <p:xfrm>
          <a:off x="3119589" y="2571750"/>
          <a:ext cx="5292725" cy="769464"/>
        </p:xfrm>
        <a:graphic>
          <a:graphicData uri="http://schemas.openxmlformats.org/drawingml/2006/table">
            <a:tbl>
              <a:tblPr firstRow="1" firstCol="1" bandRow="1">
                <a:tableStyleId>{5C22544A-7EE6-4342-B048-85BDC9FD1C3A}</a:tableStyleId>
              </a:tblPr>
              <a:tblGrid>
                <a:gridCol w="746588">
                  <a:extLst>
                    <a:ext uri="{9D8B030D-6E8A-4147-A177-3AD203B41FA5}">
                      <a16:colId xmlns:a16="http://schemas.microsoft.com/office/drawing/2014/main" val="802815263"/>
                    </a:ext>
                  </a:extLst>
                </a:gridCol>
                <a:gridCol w="899236">
                  <a:extLst>
                    <a:ext uri="{9D8B030D-6E8A-4147-A177-3AD203B41FA5}">
                      <a16:colId xmlns:a16="http://schemas.microsoft.com/office/drawing/2014/main" val="4166502241"/>
                    </a:ext>
                  </a:extLst>
                </a:gridCol>
                <a:gridCol w="1812349">
                  <a:extLst>
                    <a:ext uri="{9D8B030D-6E8A-4147-A177-3AD203B41FA5}">
                      <a16:colId xmlns:a16="http://schemas.microsoft.com/office/drawing/2014/main" val="774445470"/>
                    </a:ext>
                  </a:extLst>
                </a:gridCol>
                <a:gridCol w="1834552">
                  <a:extLst>
                    <a:ext uri="{9D8B030D-6E8A-4147-A177-3AD203B41FA5}">
                      <a16:colId xmlns:a16="http://schemas.microsoft.com/office/drawing/2014/main" val="1436228043"/>
                    </a:ext>
                  </a:extLst>
                </a:gridCol>
              </a:tblGrid>
              <a:tr h="159864">
                <a:tc>
                  <a:txBody>
                    <a:bodyPr/>
                    <a:lstStyle/>
                    <a:p>
                      <a:pPr marL="0" marR="0" algn="ctr">
                        <a:spcBef>
                          <a:spcPts val="0"/>
                        </a:spcBef>
                        <a:spcAft>
                          <a:spcPts val="600"/>
                        </a:spcAft>
                      </a:pPr>
                      <a:r>
                        <a:rPr lang="en-US" sz="1000" kern="100">
                          <a:effectLst/>
                        </a:rPr>
                        <a:t>Thuộc tính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Kiểu dữ liệu</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Mô tả</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Ghi chú</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3604868505"/>
                  </a:ext>
                </a:extLst>
              </a:tr>
              <a:tr h="159864">
                <a:tc>
                  <a:txBody>
                    <a:bodyPr/>
                    <a:lstStyle/>
                    <a:p>
                      <a:pPr marL="0" marR="0" algn="just">
                        <a:spcBef>
                          <a:spcPts val="0"/>
                        </a:spcBef>
                        <a:spcAft>
                          <a:spcPts val="600"/>
                        </a:spcAft>
                      </a:pPr>
                      <a:r>
                        <a:rPr lang="en-US" sz="1000" kern="100">
                          <a:effectLst/>
                        </a:rPr>
                        <a:t>matacgia</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int(10)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Mã tác giả, tự động tăng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Khóa chính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4079855027"/>
                  </a:ext>
                </a:extLst>
              </a:tr>
              <a:tr h="159864">
                <a:tc>
                  <a:txBody>
                    <a:bodyPr/>
                    <a:lstStyle/>
                    <a:p>
                      <a:pPr marL="0" marR="0" algn="just">
                        <a:spcBef>
                          <a:spcPts val="0"/>
                        </a:spcBef>
                        <a:spcAft>
                          <a:spcPts val="600"/>
                        </a:spcAft>
                      </a:pPr>
                      <a:r>
                        <a:rPr lang="en-US" sz="1000" kern="100">
                          <a:effectLst/>
                        </a:rPr>
                        <a:t>tentacgia</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nvarchar(100)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Tên tác giả</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484031372"/>
                  </a:ext>
                </a:extLst>
              </a:tr>
            </a:tbl>
          </a:graphicData>
        </a:graphic>
      </p:graphicFrame>
      <p:sp>
        <p:nvSpPr>
          <p:cNvPr id="7" name="TextBox 6">
            <a:extLst>
              <a:ext uri="{FF2B5EF4-FFF2-40B4-BE49-F238E27FC236}">
                <a16:creationId xmlns:a16="http://schemas.microsoft.com/office/drawing/2014/main" id="{C72AAEF2-A982-A4B1-9926-91DDA5FBD27F}"/>
              </a:ext>
            </a:extLst>
          </p:cNvPr>
          <p:cNvSpPr txBox="1"/>
          <p:nvPr/>
        </p:nvSpPr>
        <p:spPr>
          <a:xfrm>
            <a:off x="5274337" y="795548"/>
            <a:ext cx="1368237" cy="276999"/>
          </a:xfrm>
          <a:prstGeom prst="rect">
            <a:avLst/>
          </a:prstGeom>
          <a:noFill/>
        </p:spPr>
        <p:txBody>
          <a:bodyPr wrap="square" rtlCol="0">
            <a:spAutoFit/>
          </a:bodyPr>
          <a:lstStyle/>
          <a:p>
            <a:r>
              <a:rPr lang="en-US" sz="1200">
                <a:solidFill>
                  <a:schemeClr val="tx2">
                    <a:lumMod val="10000"/>
                  </a:schemeClr>
                </a:solidFill>
                <a:latin typeface="Roboto Slab Light"/>
                <a:ea typeface="Roboto Slab Light"/>
                <a:sym typeface="Roboto Slab Light"/>
              </a:rPr>
              <a:t>Bảng thể loại</a:t>
            </a:r>
          </a:p>
        </p:txBody>
      </p:sp>
      <p:sp>
        <p:nvSpPr>
          <p:cNvPr id="8" name="TextBox 7">
            <a:extLst>
              <a:ext uri="{FF2B5EF4-FFF2-40B4-BE49-F238E27FC236}">
                <a16:creationId xmlns:a16="http://schemas.microsoft.com/office/drawing/2014/main" id="{8FB2B0E5-F71A-6AFC-4363-B53397860CA2}"/>
              </a:ext>
            </a:extLst>
          </p:cNvPr>
          <p:cNvSpPr txBox="1"/>
          <p:nvPr/>
        </p:nvSpPr>
        <p:spPr>
          <a:xfrm>
            <a:off x="5274339" y="2182487"/>
            <a:ext cx="1368237" cy="276999"/>
          </a:xfrm>
          <a:prstGeom prst="rect">
            <a:avLst/>
          </a:prstGeom>
          <a:noFill/>
        </p:spPr>
        <p:txBody>
          <a:bodyPr wrap="square" rtlCol="0">
            <a:spAutoFit/>
          </a:bodyPr>
          <a:lstStyle/>
          <a:p>
            <a:r>
              <a:rPr lang="en-US" sz="1200">
                <a:solidFill>
                  <a:schemeClr val="tx2">
                    <a:lumMod val="10000"/>
                  </a:schemeClr>
                </a:solidFill>
                <a:latin typeface="Roboto Slab Light"/>
                <a:ea typeface="Roboto Slab Light"/>
                <a:sym typeface="Roboto Slab Light"/>
              </a:rPr>
              <a:t>Bảng tác giả</a:t>
            </a:r>
          </a:p>
        </p:txBody>
      </p:sp>
      <p:graphicFrame>
        <p:nvGraphicFramePr>
          <p:cNvPr id="12" name="Table 11">
            <a:extLst>
              <a:ext uri="{FF2B5EF4-FFF2-40B4-BE49-F238E27FC236}">
                <a16:creationId xmlns:a16="http://schemas.microsoft.com/office/drawing/2014/main" id="{F90A881B-41B2-BCF1-83B7-ACE6C37EC865}"/>
              </a:ext>
            </a:extLst>
          </p:cNvPr>
          <p:cNvGraphicFramePr>
            <a:graphicFrameLocks noGrp="1"/>
          </p:cNvGraphicFramePr>
          <p:nvPr>
            <p:extLst>
              <p:ext uri="{D42A27DB-BD31-4B8C-83A1-F6EECF244321}">
                <p14:modId xmlns:p14="http://schemas.microsoft.com/office/powerpoint/2010/main" val="1848294448"/>
              </p:ext>
            </p:extLst>
          </p:nvPr>
        </p:nvGraphicFramePr>
        <p:xfrm>
          <a:off x="3312095" y="1184811"/>
          <a:ext cx="5292724" cy="1925029"/>
        </p:xfrm>
        <a:graphic>
          <a:graphicData uri="http://schemas.openxmlformats.org/drawingml/2006/table">
            <a:tbl>
              <a:tblPr firstRow="1" firstCol="1" bandRow="1">
                <a:tableStyleId>{5C22544A-7EE6-4342-B048-85BDC9FD1C3A}</a:tableStyleId>
              </a:tblPr>
              <a:tblGrid>
                <a:gridCol w="1015803">
                  <a:extLst>
                    <a:ext uri="{9D8B030D-6E8A-4147-A177-3AD203B41FA5}">
                      <a16:colId xmlns:a16="http://schemas.microsoft.com/office/drawing/2014/main" val="2918922816"/>
                    </a:ext>
                  </a:extLst>
                </a:gridCol>
                <a:gridCol w="1015803">
                  <a:extLst>
                    <a:ext uri="{9D8B030D-6E8A-4147-A177-3AD203B41FA5}">
                      <a16:colId xmlns:a16="http://schemas.microsoft.com/office/drawing/2014/main" val="3084871055"/>
                    </a:ext>
                  </a:extLst>
                </a:gridCol>
                <a:gridCol w="2164827">
                  <a:extLst>
                    <a:ext uri="{9D8B030D-6E8A-4147-A177-3AD203B41FA5}">
                      <a16:colId xmlns:a16="http://schemas.microsoft.com/office/drawing/2014/main" val="3719184964"/>
                    </a:ext>
                  </a:extLst>
                </a:gridCol>
                <a:gridCol w="1096291">
                  <a:extLst>
                    <a:ext uri="{9D8B030D-6E8A-4147-A177-3AD203B41FA5}">
                      <a16:colId xmlns:a16="http://schemas.microsoft.com/office/drawing/2014/main" val="445345242"/>
                    </a:ext>
                  </a:extLst>
                </a:gridCol>
              </a:tblGrid>
              <a:tr h="159864">
                <a:tc>
                  <a:txBody>
                    <a:bodyPr/>
                    <a:lstStyle/>
                    <a:p>
                      <a:pPr marL="0" marR="0" algn="ctr">
                        <a:spcBef>
                          <a:spcPts val="0"/>
                        </a:spcBef>
                        <a:spcAft>
                          <a:spcPts val="600"/>
                        </a:spcAft>
                      </a:pPr>
                      <a:r>
                        <a:rPr lang="en-US" sz="1000" kern="100">
                          <a:effectLst/>
                        </a:rPr>
                        <a:t>Thuộc tính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Kiểu dữ liệu</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Mô tả</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Ghi chú</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2228330464"/>
                  </a:ext>
                </a:extLst>
              </a:tr>
              <a:tr h="159864">
                <a:tc>
                  <a:txBody>
                    <a:bodyPr/>
                    <a:lstStyle/>
                    <a:p>
                      <a:pPr marL="0" marR="0" algn="just">
                        <a:spcBef>
                          <a:spcPts val="0"/>
                        </a:spcBef>
                        <a:spcAft>
                          <a:spcPts val="600"/>
                        </a:spcAft>
                      </a:pPr>
                      <a:r>
                        <a:rPr lang="en-US" sz="1000" kern="100">
                          <a:effectLst/>
                        </a:rPr>
                        <a:t>masach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int(10)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Mã sách, tự động tăng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Khóa chính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848649317"/>
                  </a:ext>
                </a:extLst>
              </a:tr>
              <a:tr h="159864">
                <a:tc>
                  <a:txBody>
                    <a:bodyPr/>
                    <a:lstStyle/>
                    <a:p>
                      <a:pPr marL="0" marR="0" algn="just">
                        <a:spcBef>
                          <a:spcPts val="0"/>
                        </a:spcBef>
                        <a:spcAft>
                          <a:spcPts val="600"/>
                        </a:spcAft>
                      </a:pPr>
                      <a:r>
                        <a:rPr lang="en-US" sz="1000" kern="100">
                          <a:effectLst/>
                        </a:rPr>
                        <a:t>tensach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varchar(100)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Tên sách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3324936242"/>
                  </a:ext>
                </a:extLst>
              </a:tr>
              <a:tr h="159864">
                <a:tc>
                  <a:txBody>
                    <a:bodyPr/>
                    <a:lstStyle/>
                    <a:p>
                      <a:pPr marL="0" marR="0" algn="just">
                        <a:spcBef>
                          <a:spcPts val="0"/>
                        </a:spcBef>
                        <a:spcAft>
                          <a:spcPts val="600"/>
                        </a:spcAft>
                      </a:pPr>
                      <a:r>
                        <a:rPr lang="en-US" sz="1000" kern="100">
                          <a:effectLst/>
                        </a:rPr>
                        <a:t>anhdaidien</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tinytext</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Tên file ảnh đại diện</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82340928"/>
                  </a:ext>
                </a:extLst>
              </a:tr>
              <a:tr h="319728">
                <a:tc>
                  <a:txBody>
                    <a:bodyPr/>
                    <a:lstStyle/>
                    <a:p>
                      <a:pPr marL="0" marR="0" algn="just">
                        <a:spcBef>
                          <a:spcPts val="0"/>
                        </a:spcBef>
                        <a:spcAft>
                          <a:spcPts val="600"/>
                        </a:spcAft>
                      </a:pPr>
                      <a:r>
                        <a:rPr lang="en-US" sz="1000" kern="100">
                          <a:effectLst/>
                        </a:rPr>
                        <a:t>Tinhtrang_full</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tinyint(1)</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Tình trạng sách (1: Full, 0: Đang cập nhật)</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4262824457"/>
                  </a:ext>
                </a:extLst>
              </a:tr>
              <a:tr h="159864">
                <a:tc>
                  <a:txBody>
                    <a:bodyPr/>
                    <a:lstStyle/>
                    <a:p>
                      <a:pPr marL="0" marR="0" algn="just">
                        <a:spcBef>
                          <a:spcPts val="0"/>
                        </a:spcBef>
                        <a:spcAft>
                          <a:spcPts val="600"/>
                        </a:spcAft>
                      </a:pPr>
                      <a:r>
                        <a:rPr lang="en-US" sz="1000" kern="100">
                          <a:effectLst/>
                        </a:rPr>
                        <a:t>tacgia</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int(11)</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Mã tác giả</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Khóa ngoại</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1568852902"/>
                  </a:ext>
                </a:extLst>
              </a:tr>
              <a:tr h="159864">
                <a:tc>
                  <a:txBody>
                    <a:bodyPr/>
                    <a:lstStyle/>
                    <a:p>
                      <a:pPr marL="0" marR="0" algn="just">
                        <a:spcBef>
                          <a:spcPts val="0"/>
                        </a:spcBef>
                        <a:spcAft>
                          <a:spcPts val="600"/>
                        </a:spcAft>
                      </a:pPr>
                      <a:r>
                        <a:rPr lang="en-US" sz="1000" kern="100">
                          <a:effectLst/>
                        </a:rPr>
                        <a:t>tomtat</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text</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Tóm tắt</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3908552015"/>
                  </a:ext>
                </a:extLst>
              </a:tr>
              <a:tr h="159864">
                <a:tc>
                  <a:txBody>
                    <a:bodyPr/>
                    <a:lstStyle/>
                    <a:p>
                      <a:pPr marL="0" marR="0" algn="just">
                        <a:spcBef>
                          <a:spcPts val="0"/>
                        </a:spcBef>
                        <a:spcAft>
                          <a:spcPts val="600"/>
                        </a:spcAft>
                      </a:pPr>
                      <a:r>
                        <a:rPr lang="en-US" sz="1000" kern="100">
                          <a:effectLst/>
                        </a:rPr>
                        <a:t>theloai</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int(11)</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Mã thể loại</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Khóa ngoại</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1880465612"/>
                  </a:ext>
                </a:extLst>
              </a:tr>
              <a:tr h="319728">
                <a:tc>
                  <a:txBody>
                    <a:bodyPr/>
                    <a:lstStyle/>
                    <a:p>
                      <a:pPr marL="0" marR="0" algn="just">
                        <a:spcBef>
                          <a:spcPts val="0"/>
                        </a:spcBef>
                        <a:spcAft>
                          <a:spcPts val="600"/>
                        </a:spcAft>
                      </a:pPr>
                      <a:r>
                        <a:rPr lang="en-US" sz="1000" kern="100">
                          <a:effectLst/>
                        </a:rPr>
                        <a:t>kiemduyet</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tinyint(1)</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Kiểm duyệt (1: Đã duyệt, 0: Chưa duyệt)</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1622586418"/>
                  </a:ext>
                </a:extLst>
              </a:tr>
              <a:tr h="166525">
                <a:tc>
                  <a:txBody>
                    <a:bodyPr/>
                    <a:lstStyle/>
                    <a:p>
                      <a:pPr marL="0" marR="0" algn="just">
                        <a:spcBef>
                          <a:spcPts val="0"/>
                        </a:spcBef>
                        <a:spcAft>
                          <a:spcPts val="0"/>
                        </a:spcAft>
                      </a:pPr>
                      <a:r>
                        <a:rPr lang="en-US" sz="1000" kern="100">
                          <a:effectLst/>
                        </a:rPr>
                        <a:t>luotxem</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0"/>
                        </a:spcAft>
                      </a:pPr>
                      <a:r>
                        <a:rPr lang="en-US" sz="1000" kern="100">
                          <a:effectLst/>
                        </a:rPr>
                        <a:t>int(11)</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0"/>
                        </a:spcAft>
                      </a:pPr>
                      <a:r>
                        <a:rPr lang="en-US" sz="1000" kern="100">
                          <a:effectLst/>
                        </a:rPr>
                        <a:t>Lượt xem</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3848309415"/>
                  </a:ext>
                </a:extLst>
              </a:tr>
            </a:tbl>
          </a:graphicData>
        </a:graphic>
      </p:graphicFrame>
      <p:sp>
        <p:nvSpPr>
          <p:cNvPr id="13" name="TextBox 12">
            <a:extLst>
              <a:ext uri="{FF2B5EF4-FFF2-40B4-BE49-F238E27FC236}">
                <a16:creationId xmlns:a16="http://schemas.microsoft.com/office/drawing/2014/main" id="{BFF8BFAA-2176-D86E-CCEA-1F52FCD2DE30}"/>
              </a:ext>
            </a:extLst>
          </p:cNvPr>
          <p:cNvSpPr txBox="1"/>
          <p:nvPr/>
        </p:nvSpPr>
        <p:spPr>
          <a:xfrm>
            <a:off x="5330908" y="775722"/>
            <a:ext cx="1368237" cy="276999"/>
          </a:xfrm>
          <a:prstGeom prst="rect">
            <a:avLst/>
          </a:prstGeom>
          <a:noFill/>
        </p:spPr>
        <p:txBody>
          <a:bodyPr wrap="square" rtlCol="0">
            <a:spAutoFit/>
          </a:bodyPr>
          <a:lstStyle/>
          <a:p>
            <a:r>
              <a:rPr lang="en-US" sz="1200">
                <a:solidFill>
                  <a:schemeClr val="tx2">
                    <a:lumMod val="10000"/>
                  </a:schemeClr>
                </a:solidFill>
                <a:latin typeface="Roboto Slab Light"/>
                <a:ea typeface="Roboto Slab Light"/>
                <a:sym typeface="Roboto Slab Light"/>
              </a:rPr>
              <a:t>Bảng sách</a:t>
            </a:r>
          </a:p>
        </p:txBody>
      </p:sp>
      <p:graphicFrame>
        <p:nvGraphicFramePr>
          <p:cNvPr id="15" name="Table 14">
            <a:extLst>
              <a:ext uri="{FF2B5EF4-FFF2-40B4-BE49-F238E27FC236}">
                <a16:creationId xmlns:a16="http://schemas.microsoft.com/office/drawing/2014/main" id="{B522057B-1780-6F9F-2465-4BA5D37E9A7E}"/>
              </a:ext>
            </a:extLst>
          </p:cNvPr>
          <p:cNvGraphicFramePr>
            <a:graphicFrameLocks noGrp="1"/>
          </p:cNvGraphicFramePr>
          <p:nvPr>
            <p:extLst>
              <p:ext uri="{D42A27DB-BD31-4B8C-83A1-F6EECF244321}">
                <p14:modId xmlns:p14="http://schemas.microsoft.com/office/powerpoint/2010/main" val="552919350"/>
              </p:ext>
            </p:extLst>
          </p:nvPr>
        </p:nvGraphicFramePr>
        <p:xfrm>
          <a:off x="3312094" y="1181285"/>
          <a:ext cx="5292725" cy="1393992"/>
        </p:xfrm>
        <a:graphic>
          <a:graphicData uri="http://schemas.openxmlformats.org/drawingml/2006/table">
            <a:tbl>
              <a:tblPr firstRow="1" firstCol="1" bandRow="1">
                <a:tableStyleId>{5C22544A-7EE6-4342-B048-85BDC9FD1C3A}</a:tableStyleId>
              </a:tblPr>
              <a:tblGrid>
                <a:gridCol w="746588">
                  <a:extLst>
                    <a:ext uri="{9D8B030D-6E8A-4147-A177-3AD203B41FA5}">
                      <a16:colId xmlns:a16="http://schemas.microsoft.com/office/drawing/2014/main" val="3516227332"/>
                    </a:ext>
                  </a:extLst>
                </a:gridCol>
                <a:gridCol w="899236">
                  <a:extLst>
                    <a:ext uri="{9D8B030D-6E8A-4147-A177-3AD203B41FA5}">
                      <a16:colId xmlns:a16="http://schemas.microsoft.com/office/drawing/2014/main" val="36075697"/>
                    </a:ext>
                  </a:extLst>
                </a:gridCol>
                <a:gridCol w="1812349">
                  <a:extLst>
                    <a:ext uri="{9D8B030D-6E8A-4147-A177-3AD203B41FA5}">
                      <a16:colId xmlns:a16="http://schemas.microsoft.com/office/drawing/2014/main" val="2313020719"/>
                    </a:ext>
                  </a:extLst>
                </a:gridCol>
                <a:gridCol w="1834552">
                  <a:extLst>
                    <a:ext uri="{9D8B030D-6E8A-4147-A177-3AD203B41FA5}">
                      <a16:colId xmlns:a16="http://schemas.microsoft.com/office/drawing/2014/main" val="1077710886"/>
                    </a:ext>
                  </a:extLst>
                </a:gridCol>
              </a:tblGrid>
              <a:tr h="159864">
                <a:tc>
                  <a:txBody>
                    <a:bodyPr/>
                    <a:lstStyle/>
                    <a:p>
                      <a:pPr marL="0" marR="0" algn="ctr">
                        <a:spcBef>
                          <a:spcPts val="0"/>
                        </a:spcBef>
                        <a:spcAft>
                          <a:spcPts val="600"/>
                        </a:spcAft>
                      </a:pPr>
                      <a:r>
                        <a:rPr lang="en-US" sz="1000" kern="100">
                          <a:effectLst/>
                        </a:rPr>
                        <a:t>Thuộc tính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Kiểu dữ liệu</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Mô tả</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Ghi chú</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597102484"/>
                  </a:ext>
                </a:extLst>
              </a:tr>
              <a:tr h="159864">
                <a:tc>
                  <a:txBody>
                    <a:bodyPr/>
                    <a:lstStyle/>
                    <a:p>
                      <a:pPr marL="0" marR="0" algn="just">
                        <a:spcBef>
                          <a:spcPts val="0"/>
                        </a:spcBef>
                        <a:spcAft>
                          <a:spcPts val="600"/>
                        </a:spcAft>
                      </a:pPr>
                      <a:r>
                        <a:rPr lang="en-US" sz="1000" kern="100">
                          <a:effectLst/>
                        </a:rPr>
                        <a:t>machuong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int(10)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Mã chương, tự động tăng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Khóa chính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177319594"/>
                  </a:ext>
                </a:extLst>
              </a:tr>
              <a:tr h="159864">
                <a:tc>
                  <a:txBody>
                    <a:bodyPr/>
                    <a:lstStyle/>
                    <a:p>
                      <a:pPr marL="0" marR="0" algn="just">
                        <a:spcBef>
                          <a:spcPts val="0"/>
                        </a:spcBef>
                        <a:spcAft>
                          <a:spcPts val="600"/>
                        </a:spcAft>
                      </a:pPr>
                      <a:r>
                        <a:rPr lang="en-US" sz="1000" kern="100">
                          <a:effectLst/>
                        </a:rPr>
                        <a:t>sach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int(10)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Mã sách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Khóa ngoại</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3284525420"/>
                  </a:ext>
                </a:extLst>
              </a:tr>
              <a:tr h="159864">
                <a:tc>
                  <a:txBody>
                    <a:bodyPr/>
                    <a:lstStyle/>
                    <a:p>
                      <a:pPr marL="0" marR="0" algn="just">
                        <a:spcBef>
                          <a:spcPts val="0"/>
                        </a:spcBef>
                        <a:spcAft>
                          <a:spcPts val="600"/>
                        </a:spcAft>
                      </a:pPr>
                      <a:r>
                        <a:rPr lang="en-US" sz="1000" kern="100">
                          <a:effectLst/>
                        </a:rPr>
                        <a:t>chuongso</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int(11)</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Số thứ tự của chương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3139686889"/>
                  </a:ext>
                </a:extLst>
              </a:tr>
              <a:tr h="159864">
                <a:tc>
                  <a:txBody>
                    <a:bodyPr/>
                    <a:lstStyle/>
                    <a:p>
                      <a:pPr marL="0" marR="0" algn="just">
                        <a:spcBef>
                          <a:spcPts val="0"/>
                        </a:spcBef>
                        <a:spcAft>
                          <a:spcPts val="600"/>
                        </a:spcAft>
                      </a:pPr>
                      <a:r>
                        <a:rPr lang="en-US" sz="1000" kern="100">
                          <a:effectLst/>
                        </a:rPr>
                        <a:t>tenchuong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varchar(255)</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Tên chương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4085034152"/>
                  </a:ext>
                </a:extLst>
              </a:tr>
              <a:tr h="159864">
                <a:tc>
                  <a:txBody>
                    <a:bodyPr/>
                    <a:lstStyle/>
                    <a:p>
                      <a:pPr marL="0" marR="0" algn="just">
                        <a:spcBef>
                          <a:spcPts val="0"/>
                        </a:spcBef>
                        <a:spcAft>
                          <a:spcPts val="600"/>
                        </a:spcAft>
                      </a:pPr>
                      <a:r>
                        <a:rPr lang="en-US" sz="1000" kern="100">
                          <a:effectLst/>
                        </a:rPr>
                        <a:t>noidung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text</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Nội dung chương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37641819"/>
                  </a:ext>
                </a:extLst>
              </a:tr>
            </a:tbl>
          </a:graphicData>
        </a:graphic>
      </p:graphicFrame>
      <p:sp>
        <p:nvSpPr>
          <p:cNvPr id="16" name="TextBox 15">
            <a:extLst>
              <a:ext uri="{FF2B5EF4-FFF2-40B4-BE49-F238E27FC236}">
                <a16:creationId xmlns:a16="http://schemas.microsoft.com/office/drawing/2014/main" id="{DB34CEB9-534A-453B-B9C5-2CDE7F628080}"/>
              </a:ext>
            </a:extLst>
          </p:cNvPr>
          <p:cNvSpPr txBox="1"/>
          <p:nvPr/>
        </p:nvSpPr>
        <p:spPr>
          <a:xfrm>
            <a:off x="5274337" y="771487"/>
            <a:ext cx="1368237" cy="276999"/>
          </a:xfrm>
          <a:prstGeom prst="rect">
            <a:avLst/>
          </a:prstGeom>
          <a:noFill/>
        </p:spPr>
        <p:txBody>
          <a:bodyPr wrap="square" rtlCol="0">
            <a:spAutoFit/>
          </a:bodyPr>
          <a:lstStyle/>
          <a:p>
            <a:r>
              <a:rPr lang="en-US" sz="1200">
                <a:solidFill>
                  <a:schemeClr val="tx2">
                    <a:lumMod val="10000"/>
                  </a:schemeClr>
                </a:solidFill>
                <a:latin typeface="Roboto Slab Light"/>
                <a:ea typeface="Roboto Slab Light"/>
                <a:sym typeface="Roboto Slab Light"/>
              </a:rPr>
              <a:t>Bảng chương</a:t>
            </a:r>
          </a:p>
        </p:txBody>
      </p:sp>
      <p:graphicFrame>
        <p:nvGraphicFramePr>
          <p:cNvPr id="18" name="Table 17">
            <a:extLst>
              <a:ext uri="{FF2B5EF4-FFF2-40B4-BE49-F238E27FC236}">
                <a16:creationId xmlns:a16="http://schemas.microsoft.com/office/drawing/2014/main" id="{C59C5135-E20D-E85D-FC8B-E0F4B2607B20}"/>
              </a:ext>
            </a:extLst>
          </p:cNvPr>
          <p:cNvGraphicFramePr>
            <a:graphicFrameLocks noGrp="1"/>
          </p:cNvGraphicFramePr>
          <p:nvPr>
            <p:extLst>
              <p:ext uri="{D42A27DB-BD31-4B8C-83A1-F6EECF244321}">
                <p14:modId xmlns:p14="http://schemas.microsoft.com/office/powerpoint/2010/main" val="3068951020"/>
              </p:ext>
            </p:extLst>
          </p:nvPr>
        </p:nvGraphicFramePr>
        <p:xfrm>
          <a:off x="3312092" y="1214615"/>
          <a:ext cx="5292725" cy="1413975"/>
        </p:xfrm>
        <a:graphic>
          <a:graphicData uri="http://schemas.openxmlformats.org/drawingml/2006/table">
            <a:tbl>
              <a:tblPr firstRow="1" firstCol="1" bandRow="1">
                <a:tableStyleId>{5C22544A-7EE6-4342-B048-85BDC9FD1C3A}</a:tableStyleId>
              </a:tblPr>
              <a:tblGrid>
                <a:gridCol w="899236">
                  <a:extLst>
                    <a:ext uri="{9D8B030D-6E8A-4147-A177-3AD203B41FA5}">
                      <a16:colId xmlns:a16="http://schemas.microsoft.com/office/drawing/2014/main" val="1799405337"/>
                    </a:ext>
                  </a:extLst>
                </a:gridCol>
                <a:gridCol w="957520">
                  <a:extLst>
                    <a:ext uri="{9D8B030D-6E8A-4147-A177-3AD203B41FA5}">
                      <a16:colId xmlns:a16="http://schemas.microsoft.com/office/drawing/2014/main" val="4149349184"/>
                    </a:ext>
                  </a:extLst>
                </a:gridCol>
                <a:gridCol w="2270293">
                  <a:extLst>
                    <a:ext uri="{9D8B030D-6E8A-4147-A177-3AD203B41FA5}">
                      <a16:colId xmlns:a16="http://schemas.microsoft.com/office/drawing/2014/main" val="213893031"/>
                    </a:ext>
                  </a:extLst>
                </a:gridCol>
                <a:gridCol w="1165676">
                  <a:extLst>
                    <a:ext uri="{9D8B030D-6E8A-4147-A177-3AD203B41FA5}">
                      <a16:colId xmlns:a16="http://schemas.microsoft.com/office/drawing/2014/main" val="1175539935"/>
                    </a:ext>
                  </a:extLst>
                </a:gridCol>
              </a:tblGrid>
              <a:tr h="166525">
                <a:tc>
                  <a:txBody>
                    <a:bodyPr/>
                    <a:lstStyle/>
                    <a:p>
                      <a:pPr marL="0" marR="0" algn="ctr">
                        <a:spcBef>
                          <a:spcPts val="0"/>
                        </a:spcBef>
                        <a:spcAft>
                          <a:spcPts val="600"/>
                        </a:spcAft>
                      </a:pPr>
                      <a:r>
                        <a:rPr lang="en-US" sz="1000" kern="100">
                          <a:effectLst/>
                        </a:rPr>
                        <a:t>Thuộc tính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Kiểu dữ liệu</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Mô tả</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ctr">
                        <a:spcBef>
                          <a:spcPts val="0"/>
                        </a:spcBef>
                        <a:spcAft>
                          <a:spcPts val="600"/>
                        </a:spcAft>
                      </a:pPr>
                      <a:r>
                        <a:rPr lang="en-US" sz="1000" kern="100">
                          <a:effectLst/>
                        </a:rPr>
                        <a:t>Ghi chú</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4290287498"/>
                  </a:ext>
                </a:extLst>
              </a:tr>
              <a:tr h="166525">
                <a:tc>
                  <a:txBody>
                    <a:bodyPr/>
                    <a:lstStyle/>
                    <a:p>
                      <a:pPr marL="0" marR="0" algn="just">
                        <a:spcBef>
                          <a:spcPts val="0"/>
                        </a:spcBef>
                        <a:spcAft>
                          <a:spcPts val="600"/>
                        </a:spcAft>
                      </a:pPr>
                      <a:r>
                        <a:rPr lang="en-US" sz="1000" kern="100">
                          <a:effectLst/>
                        </a:rPr>
                        <a:t>manguoidung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int(10)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Mã người dùng, tự động tăng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Khóa chính</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2042343926"/>
                  </a:ext>
                </a:extLst>
              </a:tr>
              <a:tr h="166525">
                <a:tc>
                  <a:txBody>
                    <a:bodyPr/>
                    <a:lstStyle/>
                    <a:p>
                      <a:pPr marL="0" marR="0" algn="just">
                        <a:spcBef>
                          <a:spcPts val="0"/>
                        </a:spcBef>
                        <a:spcAft>
                          <a:spcPts val="600"/>
                        </a:spcAft>
                      </a:pPr>
                      <a:r>
                        <a:rPr lang="en-US" sz="1000" kern="100">
                          <a:effectLst/>
                        </a:rPr>
                        <a:t>tennguoidung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varchar(50)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Tên người dùng</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1214006721"/>
                  </a:ext>
                </a:extLst>
              </a:tr>
              <a:tr h="166525">
                <a:tc>
                  <a:txBody>
                    <a:bodyPr/>
                    <a:lstStyle/>
                    <a:p>
                      <a:pPr marL="0" marR="0" algn="just">
                        <a:spcBef>
                          <a:spcPts val="0"/>
                        </a:spcBef>
                        <a:spcAft>
                          <a:spcPts val="600"/>
                        </a:spcAft>
                      </a:pPr>
                      <a:r>
                        <a:rPr lang="en-US" sz="1000" kern="100">
                          <a:effectLst/>
                        </a:rPr>
                        <a:t>tendangnhap</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varchar(50)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Tên đăng nhập</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1695382132"/>
                  </a:ext>
                </a:extLst>
              </a:tr>
              <a:tr h="166525">
                <a:tc>
                  <a:txBody>
                    <a:bodyPr/>
                    <a:lstStyle/>
                    <a:p>
                      <a:pPr marL="0" marR="0" algn="just">
                        <a:spcBef>
                          <a:spcPts val="0"/>
                        </a:spcBef>
                        <a:spcAft>
                          <a:spcPts val="600"/>
                        </a:spcAft>
                      </a:pPr>
                      <a:r>
                        <a:rPr lang="en-US" sz="1000" kern="100">
                          <a:effectLst/>
                        </a:rPr>
                        <a:t>matkhau</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varchar(50)</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Mật khẩu</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2668925304"/>
                  </a:ext>
                </a:extLst>
              </a:tr>
              <a:tr h="166525">
                <a:tc>
                  <a:txBody>
                    <a:bodyPr/>
                    <a:lstStyle/>
                    <a:p>
                      <a:pPr marL="0" marR="0" algn="just">
                        <a:spcBef>
                          <a:spcPts val="0"/>
                        </a:spcBef>
                        <a:spcAft>
                          <a:spcPts val="600"/>
                        </a:spcAft>
                      </a:pPr>
                      <a:r>
                        <a:rPr lang="en-US" sz="1000" kern="100">
                          <a:effectLst/>
                        </a:rPr>
                        <a:t>quyen</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tinyint(1)</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Quyền(0: Nhân viên, 1: Admin)</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tc>
                  <a:txBody>
                    <a:bodyPr/>
                    <a:lstStyle/>
                    <a:p>
                      <a:pPr marL="0" marR="0" algn="just">
                        <a:spcBef>
                          <a:spcPts val="0"/>
                        </a:spcBef>
                        <a:spcAft>
                          <a:spcPts val="600"/>
                        </a:spcAft>
                      </a:pPr>
                      <a:r>
                        <a:rPr lang="en-US" sz="1000" kern="100">
                          <a:effectLst/>
                        </a:rPr>
                        <a:t> </a:t>
                      </a:r>
                      <a:endParaRPr lang="en-US"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9949" marR="59949" marT="0" marB="0"/>
                </a:tc>
                <a:extLst>
                  <a:ext uri="{0D108BD9-81ED-4DB2-BD59-A6C34878D82A}">
                    <a16:rowId xmlns:a16="http://schemas.microsoft.com/office/drawing/2014/main" val="235624761"/>
                  </a:ext>
                </a:extLst>
              </a:tr>
            </a:tbl>
          </a:graphicData>
        </a:graphic>
      </p:graphicFrame>
      <p:sp>
        <p:nvSpPr>
          <p:cNvPr id="19" name="TextBox 18">
            <a:extLst>
              <a:ext uri="{FF2B5EF4-FFF2-40B4-BE49-F238E27FC236}">
                <a16:creationId xmlns:a16="http://schemas.microsoft.com/office/drawing/2014/main" id="{E7EC9138-47A2-3C5A-B87A-18761F14F452}"/>
              </a:ext>
            </a:extLst>
          </p:cNvPr>
          <p:cNvSpPr txBox="1"/>
          <p:nvPr/>
        </p:nvSpPr>
        <p:spPr>
          <a:xfrm>
            <a:off x="5079712" y="783174"/>
            <a:ext cx="1647832" cy="276999"/>
          </a:xfrm>
          <a:prstGeom prst="rect">
            <a:avLst/>
          </a:prstGeom>
          <a:noFill/>
        </p:spPr>
        <p:txBody>
          <a:bodyPr wrap="square" rtlCol="0">
            <a:spAutoFit/>
          </a:bodyPr>
          <a:lstStyle/>
          <a:p>
            <a:r>
              <a:rPr lang="en-US" sz="1200">
                <a:solidFill>
                  <a:schemeClr val="tx2">
                    <a:lumMod val="10000"/>
                  </a:schemeClr>
                </a:solidFill>
                <a:latin typeface="Roboto Slab Light"/>
                <a:ea typeface="Roboto Slab Light"/>
                <a:sym typeface="Roboto Slab Light"/>
              </a:rPr>
              <a:t>Bảng người dùng</a:t>
            </a:r>
          </a:p>
        </p:txBody>
      </p:sp>
    </p:spTree>
    <p:extLst>
      <p:ext uri="{BB962C8B-B14F-4D97-AF65-F5344CB8AC3E}">
        <p14:creationId xmlns:p14="http://schemas.microsoft.com/office/powerpoint/2010/main" val="998718710"/>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7"/>
                                        </p:tgtEl>
                                      </p:cBhvr>
                                    </p:animEffect>
                                    <p:set>
                                      <p:cBhvr>
                                        <p:cTn id="21" dur="1" fill="hold">
                                          <p:stCondLst>
                                            <p:cond delay="499"/>
                                          </p:stCondLst>
                                        </p:cTn>
                                        <p:tgtEl>
                                          <p:spTgt spid="7"/>
                                        </p:tgtEl>
                                        <p:attrNameLst>
                                          <p:attrName>style.visibility</p:attrName>
                                        </p:attrNameLst>
                                      </p:cBhvr>
                                      <p:to>
                                        <p:strVal val="hidden"/>
                                      </p:to>
                                    </p:set>
                                  </p:childTnLst>
                                </p:cTn>
                              </p:par>
                              <p:par>
                                <p:cTn id="22" presetID="10" presetClass="exit" presetSubtype="0" fill="hold" nodeType="withEffect">
                                  <p:stCondLst>
                                    <p:cond delay="0"/>
                                  </p:stCondLst>
                                  <p:childTnLst>
                                    <p:animEffect transition="out" filter="fade">
                                      <p:cBhvr>
                                        <p:cTn id="23" dur="500"/>
                                        <p:tgtEl>
                                          <p:spTgt spid="3"/>
                                        </p:tgtEl>
                                      </p:cBhvr>
                                    </p:animEffect>
                                    <p:set>
                                      <p:cBhvr>
                                        <p:cTn id="24" dur="1" fill="hold">
                                          <p:stCondLst>
                                            <p:cond delay="499"/>
                                          </p:stCondLst>
                                        </p:cTn>
                                        <p:tgtEl>
                                          <p:spTgt spid="3"/>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500"/>
                                        <p:tgtEl>
                                          <p:spTgt spid="8"/>
                                        </p:tgtEl>
                                      </p:cBhvr>
                                    </p:animEffect>
                                    <p:set>
                                      <p:cBhvr>
                                        <p:cTn id="27" dur="1" fill="hold">
                                          <p:stCondLst>
                                            <p:cond delay="499"/>
                                          </p:stCondLst>
                                        </p:cTn>
                                        <p:tgtEl>
                                          <p:spTgt spid="8"/>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6"/>
                                        </p:tgtEl>
                                      </p:cBhvr>
                                    </p:animEffect>
                                    <p:set>
                                      <p:cBhvr>
                                        <p:cTn id="30" dur="1" fill="hold">
                                          <p:stCondLst>
                                            <p:cond delay="499"/>
                                          </p:stCondLst>
                                        </p:cTn>
                                        <p:tgtEl>
                                          <p:spTgt spid="6"/>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par>
                                <p:cTn id="36" presetID="10" presetClass="entr" presetSubtype="0" fill="hold" nodeType="with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fade">
                                      <p:cBhvr>
                                        <p:cTn id="38" dur="500"/>
                                        <p:tgtEl>
                                          <p:spTgt spid="12"/>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xit" presetSubtype="0" fill="hold" grpId="1" nodeType="clickEffect">
                                  <p:stCondLst>
                                    <p:cond delay="0"/>
                                  </p:stCondLst>
                                  <p:childTnLst>
                                    <p:animEffect transition="out" filter="fade">
                                      <p:cBhvr>
                                        <p:cTn id="42" dur="500"/>
                                        <p:tgtEl>
                                          <p:spTgt spid="13"/>
                                        </p:tgtEl>
                                      </p:cBhvr>
                                    </p:animEffect>
                                    <p:set>
                                      <p:cBhvr>
                                        <p:cTn id="43" dur="1" fill="hold">
                                          <p:stCondLst>
                                            <p:cond delay="499"/>
                                          </p:stCondLst>
                                        </p:cTn>
                                        <p:tgtEl>
                                          <p:spTgt spid="13"/>
                                        </p:tgtEl>
                                        <p:attrNameLst>
                                          <p:attrName>style.visibility</p:attrName>
                                        </p:attrNameLst>
                                      </p:cBhvr>
                                      <p:to>
                                        <p:strVal val="hidden"/>
                                      </p:to>
                                    </p:set>
                                  </p:childTnLst>
                                </p:cTn>
                              </p:par>
                            </p:childTnLst>
                          </p:cTn>
                        </p:par>
                        <p:par>
                          <p:cTn id="44" fill="hold">
                            <p:stCondLst>
                              <p:cond delay="500"/>
                            </p:stCondLst>
                            <p:childTnLst>
                              <p:par>
                                <p:cTn id="45" presetID="10" presetClass="exit" presetSubtype="0" fill="hold" nodeType="afterEffect">
                                  <p:stCondLst>
                                    <p:cond delay="0"/>
                                  </p:stCondLst>
                                  <p:childTnLst>
                                    <p:animEffect transition="out" filter="fade">
                                      <p:cBhvr>
                                        <p:cTn id="46" dur="500"/>
                                        <p:tgtEl>
                                          <p:spTgt spid="12"/>
                                        </p:tgtEl>
                                      </p:cBhvr>
                                    </p:animEffect>
                                    <p:set>
                                      <p:cBhvr>
                                        <p:cTn id="47" dur="1" fill="hold">
                                          <p:stCondLst>
                                            <p:cond delay="499"/>
                                          </p:stCondLst>
                                        </p:cTn>
                                        <p:tgtEl>
                                          <p:spTgt spid="12"/>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0" presetClass="entr" presetSubtype="0" fill="hold" nodeType="with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500"/>
                                        <p:tgtEl>
                                          <p:spTgt spid="15"/>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xit" presetSubtype="0" fill="hold" grpId="1" nodeType="clickEffect">
                                  <p:stCondLst>
                                    <p:cond delay="0"/>
                                  </p:stCondLst>
                                  <p:childTnLst>
                                    <p:animEffect transition="out" filter="fade">
                                      <p:cBhvr>
                                        <p:cTn id="59" dur="500"/>
                                        <p:tgtEl>
                                          <p:spTgt spid="16"/>
                                        </p:tgtEl>
                                      </p:cBhvr>
                                    </p:animEffect>
                                    <p:set>
                                      <p:cBhvr>
                                        <p:cTn id="60" dur="1" fill="hold">
                                          <p:stCondLst>
                                            <p:cond delay="499"/>
                                          </p:stCondLst>
                                        </p:cTn>
                                        <p:tgtEl>
                                          <p:spTgt spid="16"/>
                                        </p:tgtEl>
                                        <p:attrNameLst>
                                          <p:attrName>style.visibility</p:attrName>
                                        </p:attrNameLst>
                                      </p:cBhvr>
                                      <p:to>
                                        <p:strVal val="hidden"/>
                                      </p:to>
                                    </p:set>
                                  </p:childTnLst>
                                </p:cTn>
                              </p:par>
                              <p:par>
                                <p:cTn id="61" presetID="10" presetClass="exit" presetSubtype="0" fill="hold" nodeType="withEffect">
                                  <p:stCondLst>
                                    <p:cond delay="0"/>
                                  </p:stCondLst>
                                  <p:childTnLst>
                                    <p:animEffect transition="out" filter="fade">
                                      <p:cBhvr>
                                        <p:cTn id="62" dur="500"/>
                                        <p:tgtEl>
                                          <p:spTgt spid="15"/>
                                        </p:tgtEl>
                                      </p:cBhvr>
                                    </p:animEffect>
                                    <p:set>
                                      <p:cBhvr>
                                        <p:cTn id="63" dur="1" fill="hold">
                                          <p:stCondLst>
                                            <p:cond delay="499"/>
                                          </p:stCondLst>
                                        </p:cTn>
                                        <p:tgtEl>
                                          <p:spTgt spid="15"/>
                                        </p:tgtEl>
                                        <p:attrNameLst>
                                          <p:attrName>style.visibility</p:attrName>
                                        </p:attrNameLst>
                                      </p:cBhvr>
                                      <p:to>
                                        <p:strVal val="hidden"/>
                                      </p:to>
                                    </p:se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fade">
                                      <p:cBhvr>
                                        <p:cTn id="68" dur="500"/>
                                        <p:tgtEl>
                                          <p:spTgt spid="19"/>
                                        </p:tgtEl>
                                      </p:cBhvr>
                                    </p:animEffect>
                                  </p:childTnLst>
                                </p:cTn>
                              </p:par>
                              <p:par>
                                <p:cTn id="69" presetID="10" presetClass="entr" presetSubtype="0" fill="hold" nodeType="withEffect">
                                  <p:stCondLst>
                                    <p:cond delay="0"/>
                                  </p:stCondLst>
                                  <p:childTnLst>
                                    <p:set>
                                      <p:cBhvr>
                                        <p:cTn id="70" dur="1" fill="hold">
                                          <p:stCondLst>
                                            <p:cond delay="0"/>
                                          </p:stCondLst>
                                        </p:cTn>
                                        <p:tgtEl>
                                          <p:spTgt spid="18"/>
                                        </p:tgtEl>
                                        <p:attrNameLst>
                                          <p:attrName>style.visibility</p:attrName>
                                        </p:attrNameLst>
                                      </p:cBhvr>
                                      <p:to>
                                        <p:strVal val="visible"/>
                                      </p:to>
                                    </p:set>
                                    <p:animEffect transition="in" filter="fade">
                                      <p:cBhvr>
                                        <p:cTn id="7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p:bldP spid="8" grpId="1"/>
      <p:bldP spid="13" grpId="0"/>
      <p:bldP spid="13" grpId="1"/>
      <p:bldP spid="16" grpId="0"/>
      <p:bldP spid="16" grpId="1"/>
      <p:bldP spid="1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0">
          <a:extLst>
            <a:ext uri="{FF2B5EF4-FFF2-40B4-BE49-F238E27FC236}">
              <a16:creationId xmlns:a16="http://schemas.microsoft.com/office/drawing/2014/main" id="{FAFF269F-F39E-F041-3B62-D51D07891FC2}"/>
            </a:ext>
          </a:extLst>
        </p:cNvPr>
        <p:cNvGrpSpPr/>
        <p:nvPr/>
      </p:nvGrpSpPr>
      <p:grpSpPr>
        <a:xfrm>
          <a:off x="0" y="0"/>
          <a:ext cx="0" cy="0"/>
          <a:chOff x="0" y="0"/>
          <a:chExt cx="0" cy="0"/>
        </a:xfrm>
      </p:grpSpPr>
      <p:sp>
        <p:nvSpPr>
          <p:cNvPr id="411" name="Google Shape;411;p18">
            <a:extLst>
              <a:ext uri="{FF2B5EF4-FFF2-40B4-BE49-F238E27FC236}">
                <a16:creationId xmlns:a16="http://schemas.microsoft.com/office/drawing/2014/main" id="{B743DC96-EB5C-BBEC-8BDE-6691AFCA6547}"/>
              </a:ext>
            </a:extLst>
          </p:cNvPr>
          <p:cNvSpPr txBox="1">
            <a:spLocks noGrp="1"/>
          </p:cNvSpPr>
          <p:nvPr>
            <p:ph type="ctrTitle"/>
          </p:nvPr>
        </p:nvSpPr>
        <p:spPr>
          <a:xfrm>
            <a:off x="2886150" y="2397486"/>
            <a:ext cx="3371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solidFill>
                  <a:srgbClr val="4A5C65"/>
                </a:solidFill>
              </a:rPr>
              <a:t>3.</a:t>
            </a:r>
            <a:endParaRPr>
              <a:solidFill>
                <a:srgbClr val="4A5C65"/>
              </a:solidFill>
            </a:endParaRPr>
          </a:p>
          <a:p>
            <a:r>
              <a:rPr lang="en-US"/>
              <a:t>XÂY DỰNG SERVER TRÊN UBUNTU</a:t>
            </a:r>
            <a:endParaRPr lang="en-US" altLang="en-GB"/>
          </a:p>
        </p:txBody>
      </p:sp>
    </p:spTree>
    <p:extLst>
      <p:ext uri="{BB962C8B-B14F-4D97-AF65-F5344CB8AC3E}">
        <p14:creationId xmlns:p14="http://schemas.microsoft.com/office/powerpoint/2010/main" val="3239684811"/>
      </p:ext>
    </p:extLst>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98EC57EC-FC5F-63A5-6283-E722D18656BB}"/>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8BEDDB0E-F3D6-3B7A-1E76-98D6615D26D1}"/>
              </a:ext>
            </a:extLst>
          </p:cNvPr>
          <p:cNvSpPr txBox="1">
            <a:spLocks noGrp="1"/>
          </p:cNvSpPr>
          <p:nvPr>
            <p:ph type="title"/>
          </p:nvPr>
        </p:nvSpPr>
        <p:spPr>
          <a:xfrm>
            <a:off x="82407" y="667605"/>
            <a:ext cx="2142000" cy="2630400"/>
          </a:xfrm>
          <a:prstGeom prst="rect">
            <a:avLst/>
          </a:prstGeom>
        </p:spPr>
        <p:txBody>
          <a:bodyPr spcFirstLastPara="1" wrap="square" lIns="91425" tIns="91425" rIns="91425" bIns="91425" anchor="ctr" anchorCtr="0">
            <a:noAutofit/>
          </a:bodyPr>
          <a:lstStyle/>
          <a:p>
            <a:pPr algn="ctr"/>
            <a:r>
              <a:rPr lang="en-US" altLang="en-GB" sz="2400"/>
              <a:t>Cài đặt SSH</a:t>
            </a:r>
          </a:p>
        </p:txBody>
      </p:sp>
      <p:sp>
        <p:nvSpPr>
          <p:cNvPr id="425" name="Google Shape;425;p20">
            <a:extLst>
              <a:ext uri="{FF2B5EF4-FFF2-40B4-BE49-F238E27FC236}">
                <a16:creationId xmlns:a16="http://schemas.microsoft.com/office/drawing/2014/main" id="{171897E8-6396-38C7-715B-BD6B6898A773}"/>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13</a:t>
            </a:fld>
            <a:endParaRPr lang="en-GB"/>
          </a:p>
        </p:txBody>
      </p:sp>
      <p:pic>
        <p:nvPicPr>
          <p:cNvPr id="7" name="Picture 6" descr="A screenshot of a computer&#10;&#10;Description automatically generated">
            <a:extLst>
              <a:ext uri="{FF2B5EF4-FFF2-40B4-BE49-F238E27FC236}">
                <a16:creationId xmlns:a16="http://schemas.microsoft.com/office/drawing/2014/main" id="{A9F783E4-D9E1-A47F-A234-3C32C4A76477}"/>
              </a:ext>
            </a:extLst>
          </p:cNvPr>
          <p:cNvPicPr>
            <a:picLocks noChangeAspect="1"/>
          </p:cNvPicPr>
          <p:nvPr/>
        </p:nvPicPr>
        <p:blipFill rotWithShape="1">
          <a:blip r:embed="rId3"/>
          <a:srcRect l="-641" t="3278" r="641" b="5017"/>
          <a:stretch/>
        </p:blipFill>
        <p:spPr bwMode="auto">
          <a:xfrm>
            <a:off x="2773548" y="1256550"/>
            <a:ext cx="5437569" cy="2630400"/>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413525313"/>
      </p:ext>
    </p:extLst>
  </p:cSld>
  <p:clrMapOvr>
    <a:masterClrMapping/>
  </p:clrMapOvr>
  <p:transition>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98EC57EC-FC5F-63A5-6283-E722D18656BB}"/>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8BEDDB0E-F3D6-3B7A-1E76-98D6615D26D1}"/>
              </a:ext>
            </a:extLst>
          </p:cNvPr>
          <p:cNvSpPr txBox="1">
            <a:spLocks noGrp="1"/>
          </p:cNvSpPr>
          <p:nvPr>
            <p:ph type="title"/>
          </p:nvPr>
        </p:nvSpPr>
        <p:spPr>
          <a:xfrm>
            <a:off x="82407" y="667605"/>
            <a:ext cx="2142000" cy="2630400"/>
          </a:xfrm>
          <a:prstGeom prst="rect">
            <a:avLst/>
          </a:prstGeom>
        </p:spPr>
        <p:txBody>
          <a:bodyPr spcFirstLastPara="1" wrap="square" lIns="91425" tIns="91425" rIns="91425" bIns="91425" anchor="ctr" anchorCtr="0">
            <a:noAutofit/>
          </a:bodyPr>
          <a:lstStyle/>
          <a:p>
            <a:pPr algn="ctr"/>
            <a:r>
              <a:rPr lang="en-US" altLang="en-GB" sz="2400"/>
              <a:t>Cài đặt Apache WebServer</a:t>
            </a:r>
          </a:p>
        </p:txBody>
      </p:sp>
      <p:sp>
        <p:nvSpPr>
          <p:cNvPr id="425" name="Google Shape;425;p20">
            <a:extLst>
              <a:ext uri="{FF2B5EF4-FFF2-40B4-BE49-F238E27FC236}">
                <a16:creationId xmlns:a16="http://schemas.microsoft.com/office/drawing/2014/main" id="{171897E8-6396-38C7-715B-BD6B6898A773}"/>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14</a:t>
            </a:fld>
            <a:endParaRPr lang="en-GB"/>
          </a:p>
        </p:txBody>
      </p:sp>
      <p:pic>
        <p:nvPicPr>
          <p:cNvPr id="2" name="Picture 1" descr="A screenshot of a computer&#10;&#10;Description automatically generated">
            <a:extLst>
              <a:ext uri="{FF2B5EF4-FFF2-40B4-BE49-F238E27FC236}">
                <a16:creationId xmlns:a16="http://schemas.microsoft.com/office/drawing/2014/main" id="{09E7D961-8837-3830-1147-7BC6D1675A94}"/>
              </a:ext>
            </a:extLst>
          </p:cNvPr>
          <p:cNvPicPr>
            <a:picLocks noChangeAspect="1"/>
          </p:cNvPicPr>
          <p:nvPr/>
        </p:nvPicPr>
        <p:blipFill rotWithShape="1">
          <a:blip r:embed="rId3"/>
          <a:srcRect t="5424" b="10904"/>
          <a:stretch/>
        </p:blipFill>
        <p:spPr bwMode="auto">
          <a:xfrm>
            <a:off x="2622057" y="1336603"/>
            <a:ext cx="5731296" cy="2700416"/>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754064473"/>
      </p:ext>
    </p:extLst>
  </p:cSld>
  <p:clrMapOvr>
    <a:masterClrMapping/>
  </p:clrMapOvr>
  <p:transition>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98EC57EC-FC5F-63A5-6283-E722D18656BB}"/>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8BEDDB0E-F3D6-3B7A-1E76-98D6615D26D1}"/>
              </a:ext>
            </a:extLst>
          </p:cNvPr>
          <p:cNvSpPr txBox="1">
            <a:spLocks noGrp="1"/>
          </p:cNvSpPr>
          <p:nvPr>
            <p:ph type="title"/>
          </p:nvPr>
        </p:nvSpPr>
        <p:spPr>
          <a:xfrm>
            <a:off x="82407" y="667605"/>
            <a:ext cx="2142000" cy="2630400"/>
          </a:xfrm>
          <a:prstGeom prst="rect">
            <a:avLst/>
          </a:prstGeom>
        </p:spPr>
        <p:txBody>
          <a:bodyPr spcFirstLastPara="1" wrap="square" lIns="91425" tIns="91425" rIns="91425" bIns="91425" anchor="ctr" anchorCtr="0">
            <a:noAutofit/>
          </a:bodyPr>
          <a:lstStyle/>
          <a:p>
            <a:pPr algn="ctr"/>
            <a:r>
              <a:rPr lang="en-US" altLang="en-GB" sz="2400"/>
              <a:t>Cài đặt FTP Server</a:t>
            </a:r>
          </a:p>
        </p:txBody>
      </p:sp>
      <p:sp>
        <p:nvSpPr>
          <p:cNvPr id="425" name="Google Shape;425;p20">
            <a:extLst>
              <a:ext uri="{FF2B5EF4-FFF2-40B4-BE49-F238E27FC236}">
                <a16:creationId xmlns:a16="http://schemas.microsoft.com/office/drawing/2014/main" id="{171897E8-6396-38C7-715B-BD6B6898A773}"/>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15</a:t>
            </a:fld>
            <a:endParaRPr lang="en-GB"/>
          </a:p>
        </p:txBody>
      </p:sp>
      <p:pic>
        <p:nvPicPr>
          <p:cNvPr id="2" name="Picture 1" descr="A screenshot of a computer&#10;&#10;Description automatically generated">
            <a:extLst>
              <a:ext uri="{FF2B5EF4-FFF2-40B4-BE49-F238E27FC236}">
                <a16:creationId xmlns:a16="http://schemas.microsoft.com/office/drawing/2014/main" id="{D8C118D5-8AD8-4983-C05D-BE2903820EC0}"/>
              </a:ext>
            </a:extLst>
          </p:cNvPr>
          <p:cNvPicPr>
            <a:picLocks noChangeAspect="1"/>
          </p:cNvPicPr>
          <p:nvPr/>
        </p:nvPicPr>
        <p:blipFill rotWithShape="1">
          <a:blip r:embed="rId3"/>
          <a:srcRect t="4984" b="6421"/>
          <a:stretch/>
        </p:blipFill>
        <p:spPr bwMode="auto">
          <a:xfrm>
            <a:off x="2582119" y="1306286"/>
            <a:ext cx="5657068" cy="2742486"/>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714288107"/>
      </p:ext>
    </p:extLst>
  </p:cSld>
  <p:clrMapOvr>
    <a:masterClrMapping/>
  </p:clrMapOvr>
  <p:transition>
    <p:fade thruBlk="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98EC57EC-FC5F-63A5-6283-E722D18656BB}"/>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8BEDDB0E-F3D6-3B7A-1E76-98D6615D26D1}"/>
              </a:ext>
            </a:extLst>
          </p:cNvPr>
          <p:cNvSpPr txBox="1">
            <a:spLocks noGrp="1"/>
          </p:cNvSpPr>
          <p:nvPr>
            <p:ph type="title"/>
          </p:nvPr>
        </p:nvSpPr>
        <p:spPr>
          <a:xfrm>
            <a:off x="82407" y="667605"/>
            <a:ext cx="2142000" cy="2630400"/>
          </a:xfrm>
          <a:prstGeom prst="rect">
            <a:avLst/>
          </a:prstGeom>
        </p:spPr>
        <p:txBody>
          <a:bodyPr spcFirstLastPara="1" wrap="square" lIns="91425" tIns="91425" rIns="91425" bIns="91425" anchor="ctr" anchorCtr="0">
            <a:noAutofit/>
          </a:bodyPr>
          <a:lstStyle/>
          <a:p>
            <a:pPr algn="ctr"/>
            <a:r>
              <a:rPr lang="en-US" altLang="en-GB" sz="2400"/>
              <a:t>Cài đặt VNC Server</a:t>
            </a:r>
          </a:p>
        </p:txBody>
      </p:sp>
      <p:sp>
        <p:nvSpPr>
          <p:cNvPr id="425" name="Google Shape;425;p20">
            <a:extLst>
              <a:ext uri="{FF2B5EF4-FFF2-40B4-BE49-F238E27FC236}">
                <a16:creationId xmlns:a16="http://schemas.microsoft.com/office/drawing/2014/main" id="{171897E8-6396-38C7-715B-BD6B6898A773}"/>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16</a:t>
            </a:fld>
            <a:endParaRPr lang="en-GB"/>
          </a:p>
        </p:txBody>
      </p:sp>
      <p:pic>
        <p:nvPicPr>
          <p:cNvPr id="2" name="Picture 1" descr="A screenshot of a computer program&#10;&#10;Description automatically generated">
            <a:extLst>
              <a:ext uri="{FF2B5EF4-FFF2-40B4-BE49-F238E27FC236}">
                <a16:creationId xmlns:a16="http://schemas.microsoft.com/office/drawing/2014/main" id="{477285EB-04D1-8249-EC48-E8A1ABCD0B9D}"/>
              </a:ext>
            </a:extLst>
          </p:cNvPr>
          <p:cNvPicPr>
            <a:picLocks noChangeAspect="1"/>
          </p:cNvPicPr>
          <p:nvPr/>
        </p:nvPicPr>
        <p:blipFill rotWithShape="1">
          <a:blip r:embed="rId3"/>
          <a:srcRect t="3935" b="7287"/>
          <a:stretch/>
        </p:blipFill>
        <p:spPr bwMode="auto">
          <a:xfrm>
            <a:off x="2550055" y="1368436"/>
            <a:ext cx="5567929" cy="2739573"/>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256645651"/>
      </p:ext>
    </p:extLst>
  </p:cSld>
  <p:clrMapOvr>
    <a:masterClrMapping/>
  </p:clrMapOvr>
  <p:transition>
    <p:fade thruBlk="1"/>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98EC57EC-FC5F-63A5-6283-E722D18656BB}"/>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8BEDDB0E-F3D6-3B7A-1E76-98D6615D26D1}"/>
              </a:ext>
            </a:extLst>
          </p:cNvPr>
          <p:cNvSpPr txBox="1">
            <a:spLocks noGrp="1"/>
          </p:cNvSpPr>
          <p:nvPr>
            <p:ph type="title"/>
          </p:nvPr>
        </p:nvSpPr>
        <p:spPr>
          <a:xfrm>
            <a:off x="82407" y="667605"/>
            <a:ext cx="2142000" cy="2630400"/>
          </a:xfrm>
          <a:prstGeom prst="rect">
            <a:avLst/>
          </a:prstGeom>
        </p:spPr>
        <p:txBody>
          <a:bodyPr spcFirstLastPara="1" wrap="square" lIns="91425" tIns="91425" rIns="91425" bIns="91425" anchor="ctr" anchorCtr="0">
            <a:noAutofit/>
          </a:bodyPr>
          <a:lstStyle/>
          <a:p>
            <a:pPr algn="ctr"/>
            <a:r>
              <a:rPr lang="en-US" altLang="en-GB" sz="2400"/>
              <a:t>Triển khai vào WebServer</a:t>
            </a:r>
          </a:p>
        </p:txBody>
      </p:sp>
      <p:sp>
        <p:nvSpPr>
          <p:cNvPr id="425" name="Google Shape;425;p20">
            <a:extLst>
              <a:ext uri="{FF2B5EF4-FFF2-40B4-BE49-F238E27FC236}">
                <a16:creationId xmlns:a16="http://schemas.microsoft.com/office/drawing/2014/main" id="{171897E8-6396-38C7-715B-BD6B6898A773}"/>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17</a:t>
            </a:fld>
            <a:endParaRPr lang="en-GB"/>
          </a:p>
        </p:txBody>
      </p:sp>
      <p:pic>
        <p:nvPicPr>
          <p:cNvPr id="3" name="Picture 2" descr="A screenshot of a computer&#10;&#10;Description automatically generated">
            <a:extLst>
              <a:ext uri="{FF2B5EF4-FFF2-40B4-BE49-F238E27FC236}">
                <a16:creationId xmlns:a16="http://schemas.microsoft.com/office/drawing/2014/main" id="{DBAE960F-56B4-AAFD-D6D5-2C1DD7CCFA73}"/>
              </a:ext>
            </a:extLst>
          </p:cNvPr>
          <p:cNvPicPr>
            <a:picLocks noChangeAspect="1"/>
          </p:cNvPicPr>
          <p:nvPr/>
        </p:nvPicPr>
        <p:blipFill rotWithShape="1">
          <a:blip r:embed="rId3"/>
          <a:srcRect b="5033"/>
          <a:stretch/>
        </p:blipFill>
        <p:spPr bwMode="auto">
          <a:xfrm>
            <a:off x="2619446" y="1300509"/>
            <a:ext cx="5450411" cy="2911544"/>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pic>
        <p:nvPicPr>
          <p:cNvPr id="4" name="Picture 3" descr="A computer screen shot of a book&#10;&#10;Description automatically generated">
            <a:extLst>
              <a:ext uri="{FF2B5EF4-FFF2-40B4-BE49-F238E27FC236}">
                <a16:creationId xmlns:a16="http://schemas.microsoft.com/office/drawing/2014/main" id="{5E1FE515-2B22-9A9F-EE80-9CC370C116DB}"/>
              </a:ext>
            </a:extLst>
          </p:cNvPr>
          <p:cNvPicPr>
            <a:picLocks noChangeAspect="1"/>
          </p:cNvPicPr>
          <p:nvPr/>
        </p:nvPicPr>
        <p:blipFill rotWithShape="1">
          <a:blip r:embed="rId4"/>
          <a:srcRect b="7122"/>
          <a:stretch/>
        </p:blipFill>
        <p:spPr bwMode="auto">
          <a:xfrm>
            <a:off x="2558142" y="1300509"/>
            <a:ext cx="5573017" cy="2911544"/>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164738316"/>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10">
          <a:extLst>
            <a:ext uri="{FF2B5EF4-FFF2-40B4-BE49-F238E27FC236}">
              <a16:creationId xmlns:a16="http://schemas.microsoft.com/office/drawing/2014/main" id="{78596ED4-EC0E-60E8-0900-F6311DA8D17D}"/>
            </a:ext>
          </a:extLst>
        </p:cNvPr>
        <p:cNvGrpSpPr/>
        <p:nvPr/>
      </p:nvGrpSpPr>
      <p:grpSpPr>
        <a:xfrm>
          <a:off x="0" y="0"/>
          <a:ext cx="0" cy="0"/>
          <a:chOff x="0" y="0"/>
          <a:chExt cx="0" cy="0"/>
        </a:xfrm>
      </p:grpSpPr>
      <p:sp>
        <p:nvSpPr>
          <p:cNvPr id="411" name="Google Shape;411;p18">
            <a:extLst>
              <a:ext uri="{FF2B5EF4-FFF2-40B4-BE49-F238E27FC236}">
                <a16:creationId xmlns:a16="http://schemas.microsoft.com/office/drawing/2014/main" id="{FE1F82A4-4C27-5D3F-7A1E-161DFD542E39}"/>
              </a:ext>
            </a:extLst>
          </p:cNvPr>
          <p:cNvSpPr txBox="1">
            <a:spLocks noGrp="1"/>
          </p:cNvSpPr>
          <p:nvPr>
            <p:ph type="ctrTitle"/>
          </p:nvPr>
        </p:nvSpPr>
        <p:spPr>
          <a:xfrm>
            <a:off x="2854854" y="1801350"/>
            <a:ext cx="3500967" cy="1309478"/>
          </a:xfrm>
          <a:prstGeom prst="rect">
            <a:avLst/>
          </a:prstGeom>
        </p:spPr>
        <p:txBody>
          <a:bodyPr spcFirstLastPara="1" wrap="square" lIns="91425" tIns="91425" rIns="91425" bIns="91425" anchor="b" anchorCtr="0">
            <a:noAutofit/>
          </a:bodyPr>
          <a:lstStyle/>
          <a:p>
            <a:r>
              <a:rPr lang="en-US" altLang="en-GB" err="1"/>
              <a:t>Kết</a:t>
            </a:r>
            <a:r>
              <a:rPr lang="en-US" altLang="en-GB"/>
              <a:t> </a:t>
            </a:r>
            <a:r>
              <a:rPr lang="en-US" altLang="en-GB" err="1"/>
              <a:t>luận</a:t>
            </a:r>
            <a:r>
              <a:rPr lang="en-US" altLang="en-GB"/>
              <a:t> </a:t>
            </a:r>
            <a:r>
              <a:rPr lang="en-US" altLang="en-GB" err="1"/>
              <a:t>và</a:t>
            </a:r>
            <a:r>
              <a:rPr lang="en-US" altLang="en-GB"/>
              <a:t> </a:t>
            </a:r>
            <a:r>
              <a:rPr lang="en-US" altLang="en-GB" err="1"/>
              <a:t>hướng</a:t>
            </a:r>
            <a:r>
              <a:rPr lang="en-US" altLang="en-GB"/>
              <a:t> </a:t>
            </a:r>
            <a:r>
              <a:rPr lang="en-US" altLang="en-GB" err="1"/>
              <a:t>phát</a:t>
            </a:r>
            <a:r>
              <a:rPr lang="en-US" altLang="en-GB"/>
              <a:t> </a:t>
            </a:r>
            <a:r>
              <a:rPr lang="en-US" altLang="en-GB" err="1"/>
              <a:t>triển</a:t>
            </a:r>
            <a:r>
              <a:rPr lang="en-US" altLang="en-GB"/>
              <a:t>.</a:t>
            </a:r>
            <a:endParaRPr lang="en-GB">
              <a:solidFill>
                <a:srgbClr val="4A5C65"/>
              </a:solidFill>
            </a:endParaRPr>
          </a:p>
        </p:txBody>
      </p:sp>
    </p:spTree>
    <p:extLst>
      <p:ext uri="{BB962C8B-B14F-4D97-AF65-F5344CB8AC3E}">
        <p14:creationId xmlns:p14="http://schemas.microsoft.com/office/powerpoint/2010/main" val="1853438058"/>
      </p:ext>
    </p:extLst>
  </p:cSld>
  <p:clrMapOvr>
    <a:masterClrMapping/>
  </p:clrMapOvr>
  <p:transition>
    <p:fade thruBlk="1"/>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98EC57EC-FC5F-63A5-6283-E722D18656BB}"/>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8BEDDB0E-F3D6-3B7A-1E76-98D6615D26D1}"/>
              </a:ext>
            </a:extLst>
          </p:cNvPr>
          <p:cNvSpPr txBox="1">
            <a:spLocks noGrp="1"/>
          </p:cNvSpPr>
          <p:nvPr>
            <p:ph type="title"/>
          </p:nvPr>
        </p:nvSpPr>
        <p:spPr>
          <a:xfrm>
            <a:off x="82407" y="667605"/>
            <a:ext cx="2142000" cy="2630400"/>
          </a:xfrm>
          <a:prstGeom prst="rect">
            <a:avLst/>
          </a:prstGeom>
        </p:spPr>
        <p:txBody>
          <a:bodyPr spcFirstLastPara="1" wrap="square" lIns="91425" tIns="91425" rIns="91425" bIns="91425" anchor="ctr" anchorCtr="0">
            <a:noAutofit/>
          </a:bodyPr>
          <a:lstStyle/>
          <a:p>
            <a:pPr algn="ctr"/>
            <a:r>
              <a:rPr lang="en-US" altLang="en-GB" sz="2400" err="1"/>
              <a:t>Hướng</a:t>
            </a:r>
            <a:r>
              <a:rPr lang="en-US" altLang="en-GB" sz="2400"/>
              <a:t> </a:t>
            </a:r>
            <a:r>
              <a:rPr lang="en-US" altLang="en-GB" sz="2400" err="1"/>
              <a:t>phát</a:t>
            </a:r>
            <a:r>
              <a:rPr lang="en-US" altLang="en-GB" sz="2400"/>
              <a:t> </a:t>
            </a:r>
            <a:r>
              <a:rPr lang="en-US" altLang="en-GB" sz="2400" err="1"/>
              <a:t>triển</a:t>
            </a:r>
            <a:r>
              <a:rPr lang="en-US" altLang="en-GB" sz="2400"/>
              <a:t>.</a:t>
            </a:r>
          </a:p>
        </p:txBody>
      </p:sp>
      <p:sp>
        <p:nvSpPr>
          <p:cNvPr id="425" name="Google Shape;425;p20">
            <a:extLst>
              <a:ext uri="{FF2B5EF4-FFF2-40B4-BE49-F238E27FC236}">
                <a16:creationId xmlns:a16="http://schemas.microsoft.com/office/drawing/2014/main" id="{171897E8-6396-38C7-715B-BD6B6898A773}"/>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19</a:t>
            </a:fld>
            <a:endParaRPr lang="en-GB"/>
          </a:p>
        </p:txBody>
      </p:sp>
      <p:sp>
        <p:nvSpPr>
          <p:cNvPr id="3" name="TextBox 2">
            <a:extLst>
              <a:ext uri="{FF2B5EF4-FFF2-40B4-BE49-F238E27FC236}">
                <a16:creationId xmlns:a16="http://schemas.microsoft.com/office/drawing/2014/main" id="{E18023E8-CFE4-C592-2B9B-A02E85B6910F}"/>
              </a:ext>
            </a:extLst>
          </p:cNvPr>
          <p:cNvSpPr txBox="1"/>
          <p:nvPr/>
        </p:nvSpPr>
        <p:spPr>
          <a:xfrm>
            <a:off x="2647043" y="1095920"/>
            <a:ext cx="6097270" cy="542290"/>
          </a:xfrm>
          <a:prstGeom prst="rect">
            <a:avLst/>
          </a:prstGeom>
          <a:noFill/>
        </p:spPr>
        <p:txBody>
          <a:bodyPr wrap="square" lIns="91440" tIns="45720" rIns="91440" bIns="45720" rtlCol="0" anchor="t">
            <a:noAutofit/>
          </a:bodyPr>
          <a:lstStyle/>
          <a:p>
            <a:endParaRPr lang="en-US" sz="20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sz="2000" err="1">
                <a:solidFill>
                  <a:schemeClr val="dk1"/>
                </a:solidFill>
                <a:latin typeface="Lato Light" panose="020F0502020204030203"/>
                <a:ea typeface="Lato Light" panose="020F0502020204030203"/>
                <a:cs typeface="Lato Light" panose="020F0502020204030203"/>
              </a:rPr>
              <a:t>Nâng</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cấp</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giao</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diện</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và</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thêm</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nhiều</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tiện</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ích</a:t>
            </a:r>
            <a:r>
              <a:rPr lang="en-US" sz="2000">
                <a:solidFill>
                  <a:schemeClr val="dk1"/>
                </a:solidFill>
                <a:latin typeface="Lato Light" panose="020F0502020204030203"/>
                <a:ea typeface="Lato Light" panose="020F0502020204030203"/>
                <a:cs typeface="Lato Light" panose="020F0502020204030203"/>
              </a:rPr>
              <a:t>.</a:t>
            </a:r>
          </a:p>
          <a:p>
            <a:pPr marL="342900" indent="-342900">
              <a:buFont typeface="Arial" panose="020B0604020202020204" pitchFamily="34" charset="0"/>
              <a:buChar char="•"/>
            </a:pPr>
            <a:endParaRPr lang="en-US" sz="20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sz="2000" err="1">
                <a:solidFill>
                  <a:schemeClr val="dk1"/>
                </a:solidFill>
                <a:latin typeface="Lato Light" panose="020F0502020204030203"/>
                <a:ea typeface="Lato Light" panose="020F0502020204030203"/>
                <a:cs typeface="Lato Light" panose="020F0502020204030203"/>
              </a:rPr>
              <a:t>Tối</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ưu</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tốc</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độ</a:t>
            </a:r>
            <a:r>
              <a:rPr lang="en-US" sz="2000">
                <a:solidFill>
                  <a:schemeClr val="dk1"/>
                </a:solidFill>
                <a:latin typeface="Lato Light" panose="020F0502020204030203"/>
                <a:ea typeface="Lato Light" panose="020F0502020204030203"/>
                <a:cs typeface="Lato Light" panose="020F0502020204030203"/>
              </a:rPr>
              <a:t> website.</a:t>
            </a:r>
          </a:p>
          <a:p>
            <a:pPr marL="342900" indent="-342900">
              <a:buFont typeface="Arial" panose="020B0604020202020204" pitchFamily="34" charset="0"/>
              <a:buChar char="•"/>
            </a:pPr>
            <a:endParaRPr lang="en-US" sz="20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sz="2000" err="1">
                <a:solidFill>
                  <a:schemeClr val="dk1"/>
                </a:solidFill>
                <a:latin typeface="Lato Light" panose="020F0502020204030203"/>
                <a:ea typeface="Lato Light" panose="020F0502020204030203"/>
                <a:cs typeface="Lato Light" panose="020F0502020204030203"/>
              </a:rPr>
              <a:t>Tạo</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nền</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tảng</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tương</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tác</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giữa</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đọc</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giả</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và</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tác</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giả</a:t>
            </a:r>
            <a:r>
              <a:rPr lang="en-US" sz="2000">
                <a:solidFill>
                  <a:schemeClr val="dk1"/>
                </a:solidFill>
                <a:latin typeface="Lato Light" panose="020F0502020204030203"/>
                <a:ea typeface="Lato Light" panose="020F0502020204030203"/>
                <a:cs typeface="Lato Light" panose="020F0502020204030203"/>
              </a:rPr>
              <a:t>.</a:t>
            </a:r>
          </a:p>
          <a:p>
            <a:pPr marL="342900" indent="-342900">
              <a:buFont typeface="Arial" panose="020B0604020202020204" pitchFamily="34" charset="0"/>
              <a:buChar char="•"/>
            </a:pPr>
            <a:endParaRPr lang="en-US" sz="20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sz="2000" err="1">
                <a:solidFill>
                  <a:schemeClr val="dk1"/>
                </a:solidFill>
                <a:latin typeface="Lato Light" panose="020F0502020204030203"/>
                <a:ea typeface="Lato Light" panose="020F0502020204030203"/>
                <a:cs typeface="Lato Light" panose="020F0502020204030203"/>
              </a:rPr>
              <a:t>Phát</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triển</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mô</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hình</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kinh</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doanh</a:t>
            </a:r>
            <a:r>
              <a:rPr lang="en-US" sz="2000">
                <a:solidFill>
                  <a:schemeClr val="dk1"/>
                </a:solidFill>
                <a:latin typeface="Lato Light" panose="020F0502020204030203"/>
                <a:ea typeface="Lato Light" panose="020F0502020204030203"/>
                <a:cs typeface="Lato Light" panose="020F0502020204030203"/>
              </a:rPr>
              <a:t>.</a:t>
            </a:r>
          </a:p>
          <a:p>
            <a:pPr marL="342900" indent="-342900">
              <a:buFont typeface="Arial" panose="020B0604020202020204" pitchFamily="34" charset="0"/>
              <a:buChar char="•"/>
            </a:pPr>
            <a:endParaRPr lang="en-US" sz="2000">
              <a:solidFill>
                <a:schemeClr val="dk1"/>
              </a:solidFill>
              <a:latin typeface="Lato Light" panose="020F0502020204030203"/>
              <a:ea typeface="Lato Light" panose="020F0502020204030203"/>
              <a:cs typeface="Lato Light" panose="020F0502020204030203"/>
            </a:endParaRPr>
          </a:p>
          <a:p>
            <a:endParaRPr lang="en-US" sz="2000">
              <a:solidFill>
                <a:schemeClr val="dk1"/>
              </a:solidFill>
              <a:latin typeface="Lato Light" panose="020F0502020204030203"/>
              <a:ea typeface="Lato Light" panose="020F0502020204030203"/>
              <a:cs typeface="Lato Light" panose="020F0502020204030203"/>
            </a:endParaRPr>
          </a:p>
        </p:txBody>
      </p:sp>
    </p:spTree>
    <p:extLst>
      <p:ext uri="{BB962C8B-B14F-4D97-AF65-F5344CB8AC3E}">
        <p14:creationId xmlns:p14="http://schemas.microsoft.com/office/powerpoint/2010/main" val="2129532686"/>
      </p:ext>
    </p:extLst>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18"/>
          <p:cNvSpPr txBox="1">
            <a:spLocks noGrp="1"/>
          </p:cNvSpPr>
          <p:nvPr>
            <p:ph type="ctrTitle"/>
          </p:nvPr>
        </p:nvSpPr>
        <p:spPr>
          <a:xfrm>
            <a:off x="2848050" y="1991850"/>
            <a:ext cx="3371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solidFill>
                  <a:srgbClr val="4A5C65"/>
                </a:solidFill>
              </a:rPr>
              <a:t>1.</a:t>
            </a:r>
            <a:endParaRPr>
              <a:solidFill>
                <a:srgbClr val="4A5C65"/>
              </a:solidFill>
            </a:endParaRPr>
          </a:p>
          <a:p>
            <a:pPr marL="0" lvl="0" indent="0" algn="ctr" rtl="0">
              <a:spcBef>
                <a:spcPts val="0"/>
              </a:spcBef>
              <a:spcAft>
                <a:spcPts val="0"/>
              </a:spcAft>
              <a:buNone/>
            </a:pPr>
            <a:r>
              <a:rPr lang="en-GB"/>
              <a:t>GIỚI THIỆU </a:t>
            </a:r>
            <a:r>
              <a:rPr lang="en-US" altLang="en-GB"/>
              <a:t>SƠ LƯỢC VỀ ĐỀ TÀI.</a:t>
            </a:r>
          </a:p>
        </p:txBody>
      </p:sp>
    </p:spTree>
  </p:cSld>
  <p:clrMapOvr>
    <a:masterClrMapping/>
  </p:clrMapOvr>
  <p:transition>
    <p:fade thruBlk="1"/>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41211AE1-4AA0-EB2C-2C88-4D1A90820D58}"/>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26C4EB5E-87FA-A2CD-4A9D-3CF1807A4266}"/>
              </a:ext>
            </a:extLst>
          </p:cNvPr>
          <p:cNvSpPr txBox="1">
            <a:spLocks noGrp="1"/>
          </p:cNvSpPr>
          <p:nvPr>
            <p:ph type="title"/>
          </p:nvPr>
        </p:nvSpPr>
        <p:spPr>
          <a:xfrm>
            <a:off x="89211" y="613176"/>
            <a:ext cx="2142000" cy="2630400"/>
          </a:xfrm>
          <a:prstGeom prst="rect">
            <a:avLst/>
          </a:prstGeom>
        </p:spPr>
        <p:txBody>
          <a:bodyPr spcFirstLastPara="1" wrap="square" lIns="91425" tIns="91425" rIns="91425" bIns="91425" anchor="ctr" anchorCtr="0">
            <a:noAutofit/>
          </a:bodyPr>
          <a:lstStyle/>
          <a:p>
            <a:pPr algn="ctr"/>
            <a:r>
              <a:rPr lang="en-US" altLang="en-GB" sz="2400" err="1"/>
              <a:t>Kết</a:t>
            </a:r>
            <a:r>
              <a:rPr lang="en-US" altLang="en-GB" sz="2400"/>
              <a:t> </a:t>
            </a:r>
            <a:r>
              <a:rPr lang="en-US" altLang="en-GB" sz="2400" err="1"/>
              <a:t>luận</a:t>
            </a:r>
            <a:r>
              <a:rPr lang="en-US" altLang="en-GB" sz="2400"/>
              <a:t>.</a:t>
            </a:r>
            <a:endParaRPr lang="en-GB" sz="2400" err="1"/>
          </a:p>
        </p:txBody>
      </p:sp>
      <p:sp>
        <p:nvSpPr>
          <p:cNvPr id="425" name="Google Shape;425;p20">
            <a:extLst>
              <a:ext uri="{FF2B5EF4-FFF2-40B4-BE49-F238E27FC236}">
                <a16:creationId xmlns:a16="http://schemas.microsoft.com/office/drawing/2014/main" id="{525F9FAE-DE30-D463-35B9-F12D26B49610}"/>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20</a:t>
            </a:fld>
            <a:endParaRPr lang="en-GB"/>
          </a:p>
        </p:txBody>
      </p:sp>
      <p:sp>
        <p:nvSpPr>
          <p:cNvPr id="3" name="TextBox 2">
            <a:extLst>
              <a:ext uri="{FF2B5EF4-FFF2-40B4-BE49-F238E27FC236}">
                <a16:creationId xmlns:a16="http://schemas.microsoft.com/office/drawing/2014/main" id="{1CA0A58A-8823-F22F-022F-7A7B893149BA}"/>
              </a:ext>
            </a:extLst>
          </p:cNvPr>
          <p:cNvSpPr txBox="1"/>
          <p:nvPr/>
        </p:nvSpPr>
        <p:spPr>
          <a:xfrm>
            <a:off x="2885167" y="3584458"/>
            <a:ext cx="6097270" cy="542290"/>
          </a:xfrm>
          <a:prstGeom prst="rect">
            <a:avLst/>
          </a:prstGeom>
          <a:noFill/>
        </p:spPr>
        <p:txBody>
          <a:bodyPr wrap="square" lIns="91440" tIns="45720" rIns="91440" bIns="45720" rtlCol="0" anchor="t">
            <a:noAutofit/>
          </a:bodyPr>
          <a:lstStyle/>
          <a:p>
            <a:r>
              <a:rPr lang="en-US" err="1">
                <a:solidFill>
                  <a:schemeClr val="dk1"/>
                </a:solidFill>
                <a:latin typeface="Lato Light" panose="020F0502020204030203"/>
                <a:ea typeface="Lato Light" panose="020F0502020204030203"/>
                <a:cs typeface="Lato Light" panose="020F0502020204030203"/>
                <a:sym typeface="Lato Light" panose="020F0502020204030203"/>
              </a:rPr>
              <a:t>Nhân</a:t>
            </a:r>
            <a:r>
              <a:rPr lang="en-US">
                <a:solidFill>
                  <a:schemeClr val="dk1"/>
                </a:solidFill>
                <a:latin typeface="Lato Light" panose="020F0502020204030203"/>
                <a:ea typeface="Lato Light" panose="020F0502020204030203"/>
                <a:cs typeface="Lato Light" panose="020F0502020204030203"/>
                <a:sym typeface="Lato Light" panose="020F0502020204030203"/>
              </a:rPr>
              <a:t>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viên</a:t>
            </a:r>
            <a:r>
              <a:rPr lang="en-US">
                <a:solidFill>
                  <a:schemeClr val="dk1"/>
                </a:solidFill>
                <a:latin typeface="Lato Light" panose="020F0502020204030203"/>
                <a:ea typeface="Lato Light" panose="020F0502020204030203"/>
                <a:cs typeface="Lato Light" panose="020F0502020204030203"/>
                <a:sym typeface="Lato Light" panose="020F0502020204030203"/>
              </a:rPr>
              <a:t>:</a:t>
            </a:r>
            <a:endParaRPr lang="en-US">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a:solidFill>
                  <a:schemeClr val="dk1"/>
                </a:solidFill>
                <a:latin typeface="Lato Light" panose="020F0502020204030203"/>
                <a:ea typeface="Lato Light" panose="020F0502020204030203"/>
                <a:cs typeface="Lato Light" panose="020F0502020204030203"/>
                <a:sym typeface="Lato Light" panose="020F0502020204030203"/>
              </a:rPr>
              <a:t>Quản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lý</a:t>
            </a:r>
            <a:r>
              <a:rPr lang="en-US">
                <a:solidFill>
                  <a:schemeClr val="dk1"/>
                </a:solidFill>
                <a:latin typeface="Lato Light" panose="020F0502020204030203"/>
                <a:ea typeface="Lato Light" panose="020F0502020204030203"/>
                <a:cs typeface="Lato Light" panose="020F0502020204030203"/>
                <a:sym typeface="Lato Light" panose="020F0502020204030203"/>
              </a:rPr>
              <a:t>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sách</a:t>
            </a:r>
            <a:r>
              <a:rPr lang="en-US">
                <a:solidFill>
                  <a:schemeClr val="dk1"/>
                </a:solidFill>
                <a:latin typeface="Lato Light" panose="020F0502020204030203"/>
                <a:ea typeface="Lato Light" panose="020F0502020204030203"/>
                <a:cs typeface="Lato Light" panose="020F0502020204030203"/>
                <a:sym typeface="Lato Light" panose="020F0502020204030203"/>
              </a:rPr>
              <a:t>.</a:t>
            </a:r>
            <a:endParaRPr lang="en-US">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a:solidFill>
                  <a:schemeClr val="dk1"/>
                </a:solidFill>
                <a:latin typeface="Lato Light" panose="020F0502020204030203"/>
                <a:ea typeface="Lato Light" panose="020F0502020204030203"/>
                <a:cs typeface="Lato Light" panose="020F0502020204030203"/>
              </a:rPr>
              <a:t>Quản </a:t>
            </a:r>
            <a:r>
              <a:rPr lang="en-US" err="1">
                <a:solidFill>
                  <a:schemeClr val="dk1"/>
                </a:solidFill>
                <a:latin typeface="Lato Light" panose="020F0502020204030203"/>
                <a:ea typeface="Lato Light" panose="020F0502020204030203"/>
                <a:cs typeface="Lato Light" panose="020F0502020204030203"/>
              </a:rPr>
              <a:t>lý</a:t>
            </a:r>
            <a:r>
              <a:rPr lang="en-US">
                <a:solidFill>
                  <a:schemeClr val="dk1"/>
                </a:solidFill>
                <a:latin typeface="Lato Light" panose="020F0502020204030203"/>
                <a:ea typeface="Lato Light" panose="020F0502020204030203"/>
                <a:cs typeface="Lato Light" panose="020F0502020204030203"/>
              </a:rPr>
              <a:t> </a:t>
            </a:r>
            <a:r>
              <a:rPr lang="en-US" err="1">
                <a:solidFill>
                  <a:schemeClr val="dk1"/>
                </a:solidFill>
                <a:latin typeface="Lato Light" panose="020F0502020204030203"/>
                <a:ea typeface="Lato Light" panose="020F0502020204030203"/>
                <a:cs typeface="Lato Light" panose="020F0502020204030203"/>
              </a:rPr>
              <a:t>thông</a:t>
            </a:r>
            <a:r>
              <a:rPr lang="en-US">
                <a:solidFill>
                  <a:schemeClr val="dk1"/>
                </a:solidFill>
                <a:latin typeface="Lato Light" panose="020F0502020204030203"/>
                <a:ea typeface="Lato Light" panose="020F0502020204030203"/>
                <a:cs typeface="Lato Light" panose="020F0502020204030203"/>
              </a:rPr>
              <a:t> tin </a:t>
            </a:r>
            <a:r>
              <a:rPr lang="en-US" err="1">
                <a:solidFill>
                  <a:schemeClr val="dk1"/>
                </a:solidFill>
                <a:latin typeface="Lato Light" panose="020F0502020204030203"/>
                <a:ea typeface="Lato Light" panose="020F0502020204030203"/>
                <a:cs typeface="Lato Light" panose="020F0502020204030203"/>
              </a:rPr>
              <a:t>tài</a:t>
            </a:r>
            <a:r>
              <a:rPr lang="en-US">
                <a:solidFill>
                  <a:schemeClr val="dk1"/>
                </a:solidFill>
                <a:latin typeface="Lato Light" panose="020F0502020204030203"/>
                <a:ea typeface="Lato Light" panose="020F0502020204030203"/>
                <a:cs typeface="Lato Light" panose="020F0502020204030203"/>
              </a:rPr>
              <a:t> </a:t>
            </a:r>
            <a:r>
              <a:rPr lang="en-US" err="1">
                <a:solidFill>
                  <a:schemeClr val="dk1"/>
                </a:solidFill>
                <a:latin typeface="Lato Light" panose="020F0502020204030203"/>
                <a:ea typeface="Lato Light" panose="020F0502020204030203"/>
                <a:cs typeface="Lato Light" panose="020F0502020204030203"/>
              </a:rPr>
              <a:t>khoản</a:t>
            </a:r>
            <a:r>
              <a:rPr lang="en-US">
                <a:solidFill>
                  <a:schemeClr val="dk1"/>
                </a:solidFill>
                <a:latin typeface="Lato Light" panose="020F0502020204030203"/>
                <a:ea typeface="Lato Light" panose="020F0502020204030203"/>
                <a:cs typeface="Lato Light" panose="020F0502020204030203"/>
              </a:rPr>
              <a:t> </a:t>
            </a:r>
            <a:r>
              <a:rPr lang="en-US" err="1">
                <a:solidFill>
                  <a:schemeClr val="dk1"/>
                </a:solidFill>
                <a:latin typeface="Lato Light" panose="020F0502020204030203"/>
                <a:ea typeface="Lato Light" panose="020F0502020204030203"/>
                <a:cs typeface="Lato Light" panose="020F0502020204030203"/>
              </a:rPr>
              <a:t>cá</a:t>
            </a:r>
            <a:r>
              <a:rPr lang="en-US">
                <a:solidFill>
                  <a:schemeClr val="dk1"/>
                </a:solidFill>
                <a:latin typeface="Lato Light" panose="020F0502020204030203"/>
                <a:ea typeface="Lato Light" panose="020F0502020204030203"/>
                <a:cs typeface="Lato Light" panose="020F0502020204030203"/>
              </a:rPr>
              <a:t> </a:t>
            </a:r>
            <a:r>
              <a:rPr lang="en-US" err="1">
                <a:solidFill>
                  <a:schemeClr val="dk1"/>
                </a:solidFill>
                <a:latin typeface="Lato Light" panose="020F0502020204030203"/>
                <a:ea typeface="Lato Light" panose="020F0502020204030203"/>
                <a:cs typeface="Lato Light" panose="020F0502020204030203"/>
              </a:rPr>
              <a:t>nhân</a:t>
            </a:r>
            <a:r>
              <a:rPr lang="en-US">
                <a:solidFill>
                  <a:schemeClr val="dk1"/>
                </a:solidFill>
                <a:latin typeface="Lato Light" panose="020F0502020204030203"/>
                <a:ea typeface="Lato Light" panose="020F0502020204030203"/>
                <a:cs typeface="Lato Light" panose="020F0502020204030203"/>
              </a:rPr>
              <a:t>.</a:t>
            </a:r>
          </a:p>
          <a:p>
            <a:pPr marL="342900" indent="-342900">
              <a:buFont typeface="Arial" panose="020B0604020202020204" pitchFamily="34" charset="0"/>
              <a:buChar char="•"/>
            </a:pPr>
            <a:endParaRPr lang="en-US" sz="1600">
              <a:solidFill>
                <a:schemeClr val="dk1"/>
              </a:solidFill>
              <a:latin typeface="Lato Light" panose="020F0502020204030203"/>
              <a:ea typeface="Lato Light" panose="020F0502020204030203"/>
              <a:cs typeface="Lato Light" panose="020F0502020204030203"/>
            </a:endParaRPr>
          </a:p>
          <a:p>
            <a:endParaRPr lang="en-US" sz="2000">
              <a:solidFill>
                <a:schemeClr val="dk1"/>
              </a:solidFill>
              <a:latin typeface="Lato Light" panose="020F0502020204030203"/>
              <a:ea typeface="Lato Light" panose="020F0502020204030203"/>
              <a:cs typeface="Lato Light" panose="020F0502020204030203"/>
            </a:endParaRPr>
          </a:p>
        </p:txBody>
      </p:sp>
      <p:sp>
        <p:nvSpPr>
          <p:cNvPr id="7" name="TextBox 6">
            <a:extLst>
              <a:ext uri="{FF2B5EF4-FFF2-40B4-BE49-F238E27FC236}">
                <a16:creationId xmlns:a16="http://schemas.microsoft.com/office/drawing/2014/main" id="{3DF232BC-A4E2-0267-E9AB-3AF40161D1DC}"/>
              </a:ext>
            </a:extLst>
          </p:cNvPr>
          <p:cNvSpPr txBox="1"/>
          <p:nvPr/>
        </p:nvSpPr>
        <p:spPr>
          <a:xfrm>
            <a:off x="2887436" y="615043"/>
            <a:ext cx="456655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rgbClr val="4A5C65"/>
                </a:solidFill>
                <a:latin typeface="Lato Light"/>
              </a:rPr>
              <a:t>Hoàn </a:t>
            </a:r>
            <a:r>
              <a:rPr lang="en-US" sz="2000" err="1">
                <a:solidFill>
                  <a:srgbClr val="4A5C65"/>
                </a:solidFill>
                <a:latin typeface="Lato Light"/>
              </a:rPr>
              <a:t>thành</a:t>
            </a:r>
            <a:r>
              <a:rPr lang="en-US" sz="2000">
                <a:solidFill>
                  <a:srgbClr val="4A5C65"/>
                </a:solidFill>
                <a:latin typeface="Lato Light"/>
              </a:rPr>
              <a:t> </a:t>
            </a:r>
            <a:r>
              <a:rPr lang="en-US" sz="2000" err="1">
                <a:solidFill>
                  <a:srgbClr val="4A5C65"/>
                </a:solidFill>
                <a:latin typeface="Lato Light"/>
              </a:rPr>
              <a:t>các</a:t>
            </a:r>
            <a:r>
              <a:rPr lang="en-US" sz="2000">
                <a:solidFill>
                  <a:srgbClr val="4A5C65"/>
                </a:solidFill>
                <a:latin typeface="Lato Light"/>
              </a:rPr>
              <a:t> </a:t>
            </a:r>
            <a:r>
              <a:rPr lang="en-US" sz="2000" err="1">
                <a:solidFill>
                  <a:srgbClr val="4A5C65"/>
                </a:solidFill>
                <a:latin typeface="Lato Light"/>
              </a:rPr>
              <a:t>chức</a:t>
            </a:r>
            <a:r>
              <a:rPr lang="en-US" sz="2000">
                <a:solidFill>
                  <a:srgbClr val="4A5C65"/>
                </a:solidFill>
                <a:latin typeface="Lato Light"/>
              </a:rPr>
              <a:t> </a:t>
            </a:r>
            <a:r>
              <a:rPr lang="en-US" sz="2000" err="1">
                <a:solidFill>
                  <a:srgbClr val="4A5C65"/>
                </a:solidFill>
                <a:latin typeface="Lato Light"/>
              </a:rPr>
              <a:t>năng</a:t>
            </a:r>
            <a:r>
              <a:rPr lang="en-US" sz="2000">
                <a:solidFill>
                  <a:srgbClr val="4A5C65"/>
                </a:solidFill>
                <a:latin typeface="Lato Light"/>
              </a:rPr>
              <a:t>:</a:t>
            </a:r>
            <a:endParaRPr lang="en-US"/>
          </a:p>
        </p:txBody>
      </p:sp>
      <p:sp>
        <p:nvSpPr>
          <p:cNvPr id="8" name="TextBox 7">
            <a:extLst>
              <a:ext uri="{FF2B5EF4-FFF2-40B4-BE49-F238E27FC236}">
                <a16:creationId xmlns:a16="http://schemas.microsoft.com/office/drawing/2014/main" id="{B16ED0E9-BBEF-C3B4-E2BA-F7DC8674A43E}"/>
              </a:ext>
            </a:extLst>
          </p:cNvPr>
          <p:cNvSpPr txBox="1"/>
          <p:nvPr/>
        </p:nvSpPr>
        <p:spPr>
          <a:xfrm>
            <a:off x="2885166" y="2123258"/>
            <a:ext cx="6097270" cy="542290"/>
          </a:xfrm>
          <a:prstGeom prst="rect">
            <a:avLst/>
          </a:prstGeom>
          <a:noFill/>
        </p:spPr>
        <p:txBody>
          <a:bodyPr wrap="square" lIns="91440" tIns="45720" rIns="91440" bIns="45720" rtlCol="0" anchor="t">
            <a:noAutofit/>
          </a:bodyPr>
          <a:lstStyle/>
          <a:p>
            <a:r>
              <a:rPr lang="en-US">
                <a:solidFill>
                  <a:schemeClr val="dk1"/>
                </a:solidFill>
                <a:latin typeface="Lato Light" panose="020F0502020204030203"/>
                <a:ea typeface="Lato Light" panose="020F0502020204030203"/>
                <a:cs typeface="Lato Light" panose="020F0502020204030203"/>
                <a:sym typeface="Lato Light" panose="020F0502020204030203"/>
              </a:rPr>
              <a:t>Admin:</a:t>
            </a:r>
            <a:endParaRPr lang="en-US">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a:solidFill>
                  <a:schemeClr val="dk1"/>
                </a:solidFill>
                <a:latin typeface="Lato Light" panose="020F0502020204030203"/>
                <a:ea typeface="Lato Light" panose="020F0502020204030203"/>
                <a:cs typeface="Lato Light" panose="020F0502020204030203"/>
                <a:sym typeface="Lato Light" panose="020F0502020204030203"/>
              </a:rPr>
              <a:t>Quản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lý</a:t>
            </a:r>
            <a:r>
              <a:rPr lang="en-US">
                <a:solidFill>
                  <a:schemeClr val="dk1"/>
                </a:solidFill>
                <a:latin typeface="Lato Light" panose="020F0502020204030203"/>
                <a:ea typeface="Lato Light" panose="020F0502020204030203"/>
                <a:cs typeface="Lato Light" panose="020F0502020204030203"/>
                <a:sym typeface="Lato Light" panose="020F0502020204030203"/>
              </a:rPr>
              <a:t>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sách</a:t>
            </a:r>
            <a:r>
              <a:rPr lang="en-US">
                <a:solidFill>
                  <a:schemeClr val="dk1"/>
                </a:solidFill>
                <a:latin typeface="Lato Light" panose="020F0502020204030203"/>
                <a:ea typeface="Lato Light" panose="020F0502020204030203"/>
                <a:cs typeface="Lato Light" panose="020F0502020204030203"/>
                <a:sym typeface="Lato Light" panose="020F0502020204030203"/>
              </a:rPr>
              <a:t>.</a:t>
            </a:r>
            <a:endParaRPr lang="en-US">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a:solidFill>
                  <a:schemeClr val="dk1"/>
                </a:solidFill>
                <a:latin typeface="Lato Light" panose="020F0502020204030203"/>
                <a:ea typeface="Lato Light" panose="020F0502020204030203"/>
                <a:cs typeface="Lato Light" panose="020F0502020204030203"/>
                <a:sym typeface="Lato Light" panose="020F0502020204030203"/>
              </a:rPr>
              <a:t>Quản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lý</a:t>
            </a:r>
            <a:r>
              <a:rPr lang="en-US">
                <a:solidFill>
                  <a:schemeClr val="dk1"/>
                </a:solidFill>
                <a:latin typeface="Lato Light" panose="020F0502020204030203"/>
                <a:ea typeface="Lato Light" panose="020F0502020204030203"/>
                <a:cs typeface="Lato Light" panose="020F0502020204030203"/>
                <a:sym typeface="Lato Light" panose="020F0502020204030203"/>
              </a:rPr>
              <a:t>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thể</a:t>
            </a:r>
            <a:r>
              <a:rPr lang="en-US">
                <a:solidFill>
                  <a:schemeClr val="dk1"/>
                </a:solidFill>
                <a:latin typeface="Lato Light" panose="020F0502020204030203"/>
                <a:ea typeface="Lato Light" panose="020F0502020204030203"/>
                <a:cs typeface="Lato Light" panose="020F0502020204030203"/>
                <a:sym typeface="Lato Light" panose="020F0502020204030203"/>
              </a:rPr>
              <a:t>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loại</a:t>
            </a:r>
            <a:r>
              <a:rPr lang="en-US">
                <a:solidFill>
                  <a:schemeClr val="dk1"/>
                </a:solidFill>
                <a:latin typeface="Lato Light" panose="020F0502020204030203"/>
                <a:ea typeface="Lato Light" panose="020F0502020204030203"/>
                <a:cs typeface="Lato Light" panose="020F0502020204030203"/>
                <a:sym typeface="Lato Light" panose="020F0502020204030203"/>
              </a:rPr>
              <a:t>.</a:t>
            </a:r>
            <a:endParaRPr lang="en-US">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a:solidFill>
                  <a:schemeClr val="dk1"/>
                </a:solidFill>
                <a:latin typeface="Lato Light" panose="020F0502020204030203"/>
                <a:ea typeface="Lato Light" panose="020F0502020204030203"/>
                <a:cs typeface="Lato Light" panose="020F0502020204030203"/>
                <a:sym typeface="Lato Light" panose="020F0502020204030203"/>
              </a:rPr>
              <a:t>Quản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lý</a:t>
            </a:r>
            <a:r>
              <a:rPr lang="en-US">
                <a:solidFill>
                  <a:schemeClr val="dk1"/>
                </a:solidFill>
                <a:latin typeface="Lato Light" panose="020F0502020204030203"/>
                <a:ea typeface="Lato Light" panose="020F0502020204030203"/>
                <a:cs typeface="Lato Light" panose="020F0502020204030203"/>
                <a:sym typeface="Lato Light" panose="020F0502020204030203"/>
              </a:rPr>
              <a:t>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tác</a:t>
            </a:r>
            <a:r>
              <a:rPr lang="en-US">
                <a:solidFill>
                  <a:schemeClr val="dk1"/>
                </a:solidFill>
                <a:latin typeface="Lato Light" panose="020F0502020204030203"/>
                <a:ea typeface="Lato Light" panose="020F0502020204030203"/>
                <a:cs typeface="Lato Light" panose="020F0502020204030203"/>
                <a:sym typeface="Lato Light" panose="020F0502020204030203"/>
              </a:rPr>
              <a:t>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giả</a:t>
            </a:r>
            <a:r>
              <a:rPr lang="en-US">
                <a:solidFill>
                  <a:schemeClr val="dk1"/>
                </a:solidFill>
                <a:latin typeface="Lato Light" panose="020F0502020204030203"/>
                <a:ea typeface="Lato Light" panose="020F0502020204030203"/>
                <a:cs typeface="Lato Light" panose="020F0502020204030203"/>
                <a:sym typeface="Lato Light" panose="020F0502020204030203"/>
              </a:rPr>
              <a:t>.</a:t>
            </a:r>
            <a:endParaRPr lang="en-US">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a:solidFill>
                  <a:schemeClr val="dk1"/>
                </a:solidFill>
                <a:latin typeface="Lato Light" panose="020F0502020204030203"/>
                <a:ea typeface="Lato Light" panose="020F0502020204030203"/>
                <a:cs typeface="Lato Light" panose="020F0502020204030203"/>
              </a:rPr>
              <a:t>Quản </a:t>
            </a:r>
            <a:r>
              <a:rPr lang="en-US" err="1">
                <a:solidFill>
                  <a:schemeClr val="dk1"/>
                </a:solidFill>
                <a:latin typeface="Lato Light" panose="020F0502020204030203"/>
                <a:ea typeface="Lato Light" panose="020F0502020204030203"/>
                <a:cs typeface="Lato Light" panose="020F0502020204030203"/>
              </a:rPr>
              <a:t>lý</a:t>
            </a:r>
            <a:r>
              <a:rPr lang="en-US">
                <a:solidFill>
                  <a:schemeClr val="dk1"/>
                </a:solidFill>
                <a:latin typeface="Lato Light" panose="020F0502020204030203"/>
                <a:ea typeface="Lato Light" panose="020F0502020204030203"/>
                <a:cs typeface="Lato Light" panose="020F0502020204030203"/>
              </a:rPr>
              <a:t> </a:t>
            </a:r>
            <a:r>
              <a:rPr lang="en-US" err="1">
                <a:solidFill>
                  <a:schemeClr val="dk1"/>
                </a:solidFill>
                <a:latin typeface="Lato Light" panose="020F0502020204030203"/>
                <a:ea typeface="Lato Light" panose="020F0502020204030203"/>
                <a:cs typeface="Lato Light" panose="020F0502020204030203"/>
              </a:rPr>
              <a:t>chương</a:t>
            </a:r>
            <a:r>
              <a:rPr lang="en-US">
                <a:solidFill>
                  <a:schemeClr val="dk1"/>
                </a:solidFill>
                <a:latin typeface="Lato Light" panose="020F0502020204030203"/>
                <a:ea typeface="Lato Light" panose="020F0502020204030203"/>
                <a:cs typeface="Lato Light" panose="020F0502020204030203"/>
              </a:rPr>
              <a:t>.</a:t>
            </a:r>
          </a:p>
          <a:p>
            <a:pPr marL="342900" indent="-342900">
              <a:buFont typeface="Arial" panose="020B0604020202020204" pitchFamily="34" charset="0"/>
              <a:buChar char="•"/>
            </a:pPr>
            <a:r>
              <a:rPr lang="en-US">
                <a:solidFill>
                  <a:schemeClr val="dk1"/>
                </a:solidFill>
                <a:latin typeface="Lato Light" panose="020F0502020204030203"/>
                <a:ea typeface="Lato Light" panose="020F0502020204030203"/>
                <a:cs typeface="Lato Light" panose="020F0502020204030203"/>
              </a:rPr>
              <a:t>Quản </a:t>
            </a:r>
            <a:r>
              <a:rPr lang="en-US" err="1">
                <a:solidFill>
                  <a:schemeClr val="dk1"/>
                </a:solidFill>
                <a:latin typeface="Lato Light" panose="020F0502020204030203"/>
                <a:ea typeface="Lato Light" panose="020F0502020204030203"/>
                <a:cs typeface="Lato Light" panose="020F0502020204030203"/>
              </a:rPr>
              <a:t>lý</a:t>
            </a:r>
            <a:r>
              <a:rPr lang="en-US">
                <a:solidFill>
                  <a:schemeClr val="dk1"/>
                </a:solidFill>
                <a:latin typeface="Lato Light" panose="020F0502020204030203"/>
                <a:ea typeface="Lato Light" panose="020F0502020204030203"/>
                <a:cs typeface="Lato Light" panose="020F0502020204030203"/>
              </a:rPr>
              <a:t> </a:t>
            </a:r>
            <a:r>
              <a:rPr lang="en-US" err="1">
                <a:solidFill>
                  <a:schemeClr val="dk1"/>
                </a:solidFill>
                <a:latin typeface="Lato Light" panose="020F0502020204030203"/>
                <a:ea typeface="Lato Light" panose="020F0502020204030203"/>
                <a:cs typeface="Lato Light" panose="020F0502020204030203"/>
              </a:rPr>
              <a:t>người</a:t>
            </a:r>
            <a:r>
              <a:rPr lang="en-US">
                <a:solidFill>
                  <a:schemeClr val="dk1"/>
                </a:solidFill>
                <a:latin typeface="Lato Light" panose="020F0502020204030203"/>
                <a:ea typeface="Lato Light" panose="020F0502020204030203"/>
                <a:cs typeface="Lato Light" panose="020F0502020204030203"/>
              </a:rPr>
              <a:t> </a:t>
            </a:r>
            <a:r>
              <a:rPr lang="en-US" err="1">
                <a:solidFill>
                  <a:schemeClr val="dk1"/>
                </a:solidFill>
                <a:latin typeface="Lato Light" panose="020F0502020204030203"/>
                <a:ea typeface="Lato Light" panose="020F0502020204030203"/>
                <a:cs typeface="Lato Light" panose="020F0502020204030203"/>
              </a:rPr>
              <a:t>dùng</a:t>
            </a:r>
            <a:r>
              <a:rPr lang="en-US">
                <a:solidFill>
                  <a:schemeClr val="dk1"/>
                </a:solidFill>
                <a:latin typeface="Lato Light" panose="020F0502020204030203"/>
                <a:ea typeface="Lato Light" panose="020F0502020204030203"/>
                <a:cs typeface="Lato Light" panose="020F0502020204030203"/>
              </a:rPr>
              <a:t>.</a:t>
            </a:r>
          </a:p>
          <a:p>
            <a:pPr marL="342900" indent="-342900">
              <a:buFont typeface="Arial" panose="020B0604020202020204" pitchFamily="34" charset="0"/>
              <a:buChar char="•"/>
            </a:pPr>
            <a:endParaRPr lang="en-US">
              <a:solidFill>
                <a:schemeClr val="dk1"/>
              </a:solidFill>
              <a:latin typeface="Lato Light" panose="020F0502020204030203"/>
              <a:ea typeface="Lato Light" panose="020F0502020204030203"/>
              <a:cs typeface="Lato Light" panose="020F0502020204030203"/>
            </a:endParaRPr>
          </a:p>
          <a:p>
            <a:endParaRPr lang="en-US">
              <a:solidFill>
                <a:schemeClr val="dk1"/>
              </a:solidFill>
              <a:latin typeface="Lato Light" panose="020F0502020204030203"/>
              <a:ea typeface="Lato Light" panose="020F0502020204030203"/>
              <a:cs typeface="Lato Light" panose="020F0502020204030203"/>
            </a:endParaRPr>
          </a:p>
        </p:txBody>
      </p:sp>
      <p:sp>
        <p:nvSpPr>
          <p:cNvPr id="9" name="TextBox 8">
            <a:extLst>
              <a:ext uri="{FF2B5EF4-FFF2-40B4-BE49-F238E27FC236}">
                <a16:creationId xmlns:a16="http://schemas.microsoft.com/office/drawing/2014/main" id="{D24538D2-6897-533C-2425-FADF1E79C4B3}"/>
              </a:ext>
            </a:extLst>
          </p:cNvPr>
          <p:cNvSpPr txBox="1"/>
          <p:nvPr/>
        </p:nvSpPr>
        <p:spPr>
          <a:xfrm>
            <a:off x="2885689" y="1116853"/>
            <a:ext cx="6097270" cy="542290"/>
          </a:xfrm>
          <a:prstGeom prst="rect">
            <a:avLst/>
          </a:prstGeom>
          <a:noFill/>
        </p:spPr>
        <p:txBody>
          <a:bodyPr wrap="square" lIns="91440" tIns="45720" rIns="91440" bIns="45720" rtlCol="0" anchor="t">
            <a:noAutofit/>
          </a:bodyPr>
          <a:lstStyle/>
          <a:p>
            <a:r>
              <a:rPr lang="en-US" err="1">
                <a:solidFill>
                  <a:schemeClr val="dk1"/>
                </a:solidFill>
                <a:latin typeface="Lato Light" panose="020F0502020204030203"/>
                <a:ea typeface="Lato Light" panose="020F0502020204030203"/>
                <a:cs typeface="Lato Light" panose="020F0502020204030203"/>
                <a:sym typeface="Lato Light" panose="020F0502020204030203"/>
              </a:rPr>
              <a:t>Đọc</a:t>
            </a:r>
            <a:r>
              <a:rPr lang="en-US">
                <a:solidFill>
                  <a:schemeClr val="dk1"/>
                </a:solidFill>
                <a:latin typeface="Lato Light" panose="020F0502020204030203"/>
                <a:ea typeface="Lato Light" panose="020F0502020204030203"/>
                <a:cs typeface="Lato Light" panose="020F0502020204030203"/>
                <a:sym typeface="Lato Light" panose="020F0502020204030203"/>
              </a:rPr>
              <a:t>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giả</a:t>
            </a:r>
            <a:r>
              <a:rPr lang="en-US">
                <a:solidFill>
                  <a:schemeClr val="dk1"/>
                </a:solidFill>
                <a:latin typeface="Lato Light" panose="020F0502020204030203"/>
                <a:ea typeface="Lato Light" panose="020F0502020204030203"/>
                <a:cs typeface="Lato Light" panose="020F0502020204030203"/>
                <a:sym typeface="Lato Light" panose="020F0502020204030203"/>
              </a:rPr>
              <a:t>:</a:t>
            </a:r>
            <a:endParaRPr lang="en-US">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a:solidFill>
                  <a:schemeClr val="dk1"/>
                </a:solidFill>
                <a:latin typeface="Lato Light" panose="020F0502020204030203"/>
                <a:ea typeface="Lato Light" panose="020F0502020204030203"/>
                <a:cs typeface="Lato Light" panose="020F0502020204030203"/>
                <a:sym typeface="Lato Light" panose="020F0502020204030203"/>
              </a:rPr>
              <a:t>Xem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thông</a:t>
            </a:r>
            <a:r>
              <a:rPr lang="en-US">
                <a:solidFill>
                  <a:schemeClr val="dk1"/>
                </a:solidFill>
                <a:latin typeface="Lato Light" panose="020F0502020204030203"/>
                <a:ea typeface="Lato Light" panose="020F0502020204030203"/>
                <a:cs typeface="Lato Light" panose="020F0502020204030203"/>
                <a:sym typeface="Lato Light" panose="020F0502020204030203"/>
              </a:rPr>
              <a:t> tin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sách</a:t>
            </a:r>
            <a:r>
              <a:rPr lang="en-US">
                <a:solidFill>
                  <a:schemeClr val="dk1"/>
                </a:solidFill>
                <a:latin typeface="Lato Light" panose="020F0502020204030203"/>
                <a:ea typeface="Lato Light" panose="020F0502020204030203"/>
                <a:cs typeface="Lato Light" panose="020F0502020204030203"/>
                <a:sym typeface="Lato Light" panose="020F0502020204030203"/>
              </a:rPr>
              <a:t>.</a:t>
            </a:r>
            <a:endParaRPr lang="en-US">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err="1">
                <a:solidFill>
                  <a:schemeClr val="dk1"/>
                </a:solidFill>
                <a:latin typeface="Lato Light" panose="020F0502020204030203"/>
                <a:ea typeface="Lato Light" panose="020F0502020204030203"/>
                <a:cs typeface="Lato Light" panose="020F0502020204030203"/>
                <a:sym typeface="Lato Light" panose="020F0502020204030203"/>
              </a:rPr>
              <a:t>Đọc</a:t>
            </a:r>
            <a:r>
              <a:rPr lang="en-US">
                <a:solidFill>
                  <a:schemeClr val="dk1"/>
                </a:solidFill>
                <a:latin typeface="Lato Light" panose="020F0502020204030203"/>
                <a:ea typeface="Lato Light" panose="020F0502020204030203"/>
                <a:cs typeface="Lato Light" panose="020F0502020204030203"/>
                <a:sym typeface="Lato Light" panose="020F0502020204030203"/>
              </a:rPr>
              <a:t>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sách</a:t>
            </a:r>
            <a:r>
              <a:rPr lang="en-US">
                <a:solidFill>
                  <a:schemeClr val="dk1"/>
                </a:solidFill>
                <a:latin typeface="Lato Light" panose="020F0502020204030203"/>
                <a:ea typeface="Lato Light" panose="020F0502020204030203"/>
                <a:cs typeface="Lato Light" panose="020F0502020204030203"/>
                <a:sym typeface="Lato Light" panose="020F0502020204030203"/>
              </a:rPr>
              <a:t>.</a:t>
            </a:r>
            <a:endParaRPr lang="en-US">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err="1">
                <a:solidFill>
                  <a:schemeClr val="dk1"/>
                </a:solidFill>
                <a:latin typeface="Lato Light" panose="020F0502020204030203"/>
                <a:ea typeface="Lato Light" panose="020F0502020204030203"/>
                <a:cs typeface="Lato Light" panose="020F0502020204030203"/>
                <a:sym typeface="Lato Light" panose="020F0502020204030203"/>
              </a:rPr>
              <a:t>Tìm</a:t>
            </a:r>
            <a:r>
              <a:rPr lang="en-US">
                <a:solidFill>
                  <a:schemeClr val="dk1"/>
                </a:solidFill>
                <a:latin typeface="Lato Light" panose="020F0502020204030203"/>
                <a:ea typeface="Lato Light" panose="020F0502020204030203"/>
                <a:cs typeface="Lato Light" panose="020F0502020204030203"/>
                <a:sym typeface="Lato Light" panose="020F0502020204030203"/>
              </a:rPr>
              <a:t>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kiếm</a:t>
            </a:r>
            <a:r>
              <a:rPr lang="en-US">
                <a:solidFill>
                  <a:schemeClr val="dk1"/>
                </a:solidFill>
                <a:latin typeface="Lato Light" panose="020F0502020204030203"/>
                <a:ea typeface="Lato Light" panose="020F0502020204030203"/>
                <a:cs typeface="Lato Light" panose="020F0502020204030203"/>
                <a:sym typeface="Lato Light" panose="020F0502020204030203"/>
              </a:rPr>
              <a:t> </a:t>
            </a:r>
            <a:r>
              <a:rPr lang="en-US" err="1">
                <a:solidFill>
                  <a:schemeClr val="dk1"/>
                </a:solidFill>
                <a:latin typeface="Lato Light" panose="020F0502020204030203"/>
                <a:ea typeface="Lato Light" panose="020F0502020204030203"/>
                <a:cs typeface="Lato Light" panose="020F0502020204030203"/>
                <a:sym typeface="Lato Light" panose="020F0502020204030203"/>
              </a:rPr>
              <a:t>sách</a:t>
            </a:r>
            <a:r>
              <a:rPr lang="en-US">
                <a:solidFill>
                  <a:schemeClr val="dk1"/>
                </a:solidFill>
                <a:latin typeface="Lato Light" panose="020F0502020204030203"/>
                <a:ea typeface="Lato Light" panose="020F0502020204030203"/>
                <a:cs typeface="Lato Light" panose="020F0502020204030203"/>
                <a:sym typeface="Lato Light" panose="020F0502020204030203"/>
              </a:rPr>
              <a:t>.</a:t>
            </a:r>
            <a:endParaRPr lang="en-US">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endParaRPr lang="en-US">
              <a:solidFill>
                <a:schemeClr val="dk1"/>
              </a:solidFill>
              <a:latin typeface="Lato Light" panose="020F0502020204030203"/>
              <a:ea typeface="Lato Light" panose="020F0502020204030203"/>
              <a:cs typeface="Lato Light" panose="020F0502020204030203"/>
            </a:endParaRPr>
          </a:p>
          <a:p>
            <a:endParaRPr lang="en-US">
              <a:solidFill>
                <a:schemeClr val="dk1"/>
              </a:solidFill>
              <a:latin typeface="Lato Light" panose="020F0502020204030203"/>
              <a:ea typeface="Lato Light" panose="020F0502020204030203"/>
              <a:cs typeface="Lato Light" panose="020F0502020204030203"/>
            </a:endParaRPr>
          </a:p>
        </p:txBody>
      </p:sp>
    </p:spTree>
    <p:extLst>
      <p:ext uri="{BB962C8B-B14F-4D97-AF65-F5344CB8AC3E}">
        <p14:creationId xmlns:p14="http://schemas.microsoft.com/office/powerpoint/2010/main" val="3341867435"/>
      </p:ext>
    </p:extLst>
  </p:cSld>
  <p:clrMapOvr>
    <a:masterClrMapping/>
  </p:clrMapOvr>
  <p:transition>
    <p:fade thruBlk="1"/>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37"/>
          <p:cNvSpPr txBox="1">
            <a:spLocks noGrp="1"/>
          </p:cNvSpPr>
          <p:nvPr>
            <p:ph type="ctrTitle" idx="4294967295"/>
          </p:nvPr>
        </p:nvSpPr>
        <p:spPr>
          <a:xfrm>
            <a:off x="1277711" y="1894953"/>
            <a:ext cx="65937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6000">
                <a:solidFill>
                  <a:srgbClr val="FFFFFF"/>
                </a:solidFill>
              </a:rPr>
              <a:t>Thanks!</a:t>
            </a:r>
            <a:endParaRPr lang="en-US" sz="6000">
              <a:solidFill>
                <a:srgbClr val="FFFFFF"/>
              </a:solidFill>
            </a:endParaRPr>
          </a:p>
        </p:txBody>
      </p:sp>
      <p:sp>
        <p:nvSpPr>
          <p:cNvPr id="616" name="Google Shape;616;p3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21</a:t>
            </a:fld>
            <a:endParaRPr lang="en-GB"/>
          </a:p>
        </p:txBody>
      </p:sp>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20"/>
          <p:cNvSpPr txBox="1">
            <a:spLocks noGrp="1"/>
          </p:cNvSpPr>
          <p:nvPr>
            <p:ph type="title"/>
          </p:nvPr>
        </p:nvSpPr>
        <p:spPr>
          <a:xfrm>
            <a:off x="89211" y="688015"/>
            <a:ext cx="2142000" cy="26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2400"/>
              <a:t>Lý do chọn đề tài</a:t>
            </a:r>
            <a:r>
              <a:rPr lang="en-GB" sz="2400"/>
              <a:t>?</a:t>
            </a:r>
            <a:endParaRPr sz="2400"/>
          </a:p>
        </p:txBody>
      </p:sp>
      <p:sp>
        <p:nvSpPr>
          <p:cNvPr id="425" name="Google Shape;425;p20"/>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a:t>
            </a:fld>
            <a:endParaRPr lang="en-GB"/>
          </a:p>
        </p:txBody>
      </p:sp>
      <p:sp>
        <p:nvSpPr>
          <p:cNvPr id="2" name="TextBox 1"/>
          <p:cNvSpPr txBox="1"/>
          <p:nvPr/>
        </p:nvSpPr>
        <p:spPr>
          <a:xfrm>
            <a:off x="2599418" y="1123134"/>
            <a:ext cx="6097270" cy="542290"/>
          </a:xfrm>
          <a:prstGeom prst="rect">
            <a:avLst/>
          </a:prstGeom>
          <a:noFill/>
        </p:spPr>
        <p:txBody>
          <a:bodyPr wrap="square" lIns="91440" tIns="45720" rIns="91440" bIns="45720" rtlCol="0" anchor="t">
            <a:noAutofit/>
          </a:bodyPr>
          <a:lstStyle/>
          <a:p>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Một</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website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đọc</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sách</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có</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thể</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mang</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lại</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nhiều</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lợi</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ích</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cho</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cả</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người</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đọc</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và</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các</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tác</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giả</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a:t>
            </a:r>
          </a:p>
          <a:p>
            <a:pPr marL="342900" indent="-342900">
              <a:buFont typeface="Arial" panose="020B0604020202020204" pitchFamily="34" charset="0"/>
              <a:buChar char="•"/>
            </a:pP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Tiết</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kiệm</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thời</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gian</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a:t>
            </a:r>
            <a:endParaRPr lang="en-US" sz="20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Tiết</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kiệm</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chi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phí</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a:t>
            </a:r>
            <a:endParaRPr lang="en-US" sz="20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Tiện</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lợi</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và</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truy</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cập</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mọi</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lúc</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mọi</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nơi</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a:t>
            </a:r>
            <a:endParaRPr lang="en-US" sz="20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Tạo</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nên</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tảng</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phát</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triển</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cho</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các</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tác</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giả</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a:t>
            </a:r>
            <a:endParaRPr lang="en-US" sz="20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sz="2000">
                <a:solidFill>
                  <a:schemeClr val="dk1"/>
                </a:solidFill>
                <a:latin typeface="Lato Light" panose="020F0502020204030203"/>
                <a:ea typeface="Lato Light" panose="020F0502020204030203"/>
                <a:cs typeface="Lato Light" panose="020F0502020204030203"/>
                <a:sym typeface="Lato Light" panose="020F0502020204030203"/>
              </a:rPr>
              <a:t>Cung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cấp</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nguồn</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tài</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nguyên</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sách</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đa</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dạng</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và</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phong</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phú</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a:t>
            </a:r>
            <a:endParaRPr lang="en-US" sz="2000" err="1">
              <a:solidFill>
                <a:schemeClr val="dk1"/>
              </a:solidFill>
              <a:latin typeface="Lato Light" panose="020F0502020204030203"/>
              <a:ea typeface="Lato Light" panose="020F0502020204030203"/>
              <a:cs typeface="Lato Light" panose="020F0502020204030203"/>
              <a:sym typeface="Lato Light" panose="020F0502020204030203"/>
            </a:endParaRPr>
          </a:p>
          <a:p>
            <a:pPr marL="342900" indent="-342900">
              <a:buFont typeface="Arial" panose="020B0604020202020204" pitchFamily="34" charset="0"/>
              <a:buChar char="•"/>
            </a:pPr>
            <a:endParaRPr lang="en-US" sz="2000">
              <a:solidFill>
                <a:schemeClr val="dk1"/>
              </a:solidFill>
              <a:latin typeface="Lato Light" panose="020F0502020204030203"/>
              <a:ea typeface="Lato Light" panose="020F0502020204030203"/>
              <a:cs typeface="Lato Light" panose="020F0502020204030203"/>
              <a:sym typeface="Lato Light" panose="020F0502020204030203"/>
            </a:endParaRPr>
          </a:p>
          <a:p>
            <a:endParaRPr lang="en-US" sz="2000">
              <a:solidFill>
                <a:schemeClr val="dk1"/>
              </a:solidFill>
              <a:latin typeface="Lato Light" panose="020F0502020204030203"/>
              <a:ea typeface="Lato Light" panose="020F0502020204030203"/>
              <a:cs typeface="Lato Light" panose="020F0502020204030203"/>
              <a:sym typeface="Lato Light" panose="020F0502020204030203"/>
            </a:endParaRPr>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E8F12B77-A76D-7570-ADB1-7229D7263258}"/>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B3D0A1BE-3D09-D657-B97C-A7A8DD05E286}"/>
              </a:ext>
            </a:extLst>
          </p:cNvPr>
          <p:cNvSpPr txBox="1">
            <a:spLocks noGrp="1"/>
          </p:cNvSpPr>
          <p:nvPr>
            <p:ph type="title"/>
          </p:nvPr>
        </p:nvSpPr>
        <p:spPr>
          <a:xfrm>
            <a:off x="89211" y="613176"/>
            <a:ext cx="2142000" cy="2630400"/>
          </a:xfrm>
          <a:prstGeom prst="rect">
            <a:avLst/>
          </a:prstGeom>
        </p:spPr>
        <p:txBody>
          <a:bodyPr spcFirstLastPara="1" wrap="square" lIns="91425" tIns="91425" rIns="91425" bIns="91425" anchor="ctr" anchorCtr="0">
            <a:noAutofit/>
          </a:bodyPr>
          <a:lstStyle/>
          <a:p>
            <a:pPr algn="ctr"/>
            <a:r>
              <a:rPr lang="en-US" altLang="en-GB" sz="2400"/>
              <a:t>Công </a:t>
            </a:r>
            <a:r>
              <a:rPr lang="en-US" altLang="en-GB" sz="2400" err="1"/>
              <a:t>nghệ</a:t>
            </a:r>
            <a:r>
              <a:rPr lang="en-US" altLang="en-GB" sz="2400"/>
              <a:t> </a:t>
            </a:r>
            <a:r>
              <a:rPr lang="en-US" altLang="en-GB" sz="2400" err="1"/>
              <a:t>được</a:t>
            </a:r>
            <a:r>
              <a:rPr lang="en-US" altLang="en-GB" sz="2400"/>
              <a:t> </a:t>
            </a:r>
            <a:r>
              <a:rPr lang="en-US" altLang="en-GB" sz="2400" err="1"/>
              <a:t>sử</a:t>
            </a:r>
            <a:r>
              <a:rPr lang="en-US" altLang="en-GB" sz="2400"/>
              <a:t> </a:t>
            </a:r>
            <a:r>
              <a:rPr lang="en-US" altLang="en-GB" sz="2400" err="1"/>
              <a:t>dụng</a:t>
            </a:r>
            <a:r>
              <a:rPr lang="en-US" altLang="en-GB" sz="2400"/>
              <a:t> </a:t>
            </a:r>
            <a:r>
              <a:rPr lang="en-US" altLang="en-GB" sz="2400" err="1"/>
              <a:t>và</a:t>
            </a:r>
            <a:r>
              <a:rPr lang="en-US" altLang="en-GB" sz="2400"/>
              <a:t> </a:t>
            </a:r>
            <a:r>
              <a:rPr lang="en-US" altLang="en-GB" sz="2400" err="1"/>
              <a:t>phát</a:t>
            </a:r>
            <a:r>
              <a:rPr lang="en-US" altLang="en-GB" sz="2400"/>
              <a:t> </a:t>
            </a:r>
            <a:r>
              <a:rPr lang="en-US" altLang="en-GB" sz="2400" err="1"/>
              <a:t>triển</a:t>
            </a:r>
            <a:r>
              <a:rPr lang="en-US" altLang="en-GB" sz="2400"/>
              <a:t> </a:t>
            </a:r>
            <a:r>
              <a:rPr lang="en-US" altLang="en-GB" sz="2400" err="1"/>
              <a:t>ứng</a:t>
            </a:r>
            <a:r>
              <a:rPr lang="en-US" altLang="en-GB" sz="2400"/>
              <a:t> </a:t>
            </a:r>
            <a:r>
              <a:rPr lang="en-US" altLang="en-GB" sz="2400" err="1"/>
              <a:t>dụng</a:t>
            </a:r>
            <a:r>
              <a:rPr lang="en-US" altLang="en-GB" sz="2400"/>
              <a:t>.</a:t>
            </a:r>
            <a:endParaRPr lang="en-GB" sz="2400" err="1"/>
          </a:p>
        </p:txBody>
      </p:sp>
      <p:sp>
        <p:nvSpPr>
          <p:cNvPr id="425" name="Google Shape;425;p20">
            <a:extLst>
              <a:ext uri="{FF2B5EF4-FFF2-40B4-BE49-F238E27FC236}">
                <a16:creationId xmlns:a16="http://schemas.microsoft.com/office/drawing/2014/main" id="{26C92FCF-88A2-2CE4-B3F4-F670ACD5C013}"/>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4</a:t>
            </a:fld>
            <a:endParaRPr lang="en-GB"/>
          </a:p>
        </p:txBody>
      </p:sp>
      <p:sp>
        <p:nvSpPr>
          <p:cNvPr id="4" name="TextBox 3">
            <a:extLst>
              <a:ext uri="{FF2B5EF4-FFF2-40B4-BE49-F238E27FC236}">
                <a16:creationId xmlns:a16="http://schemas.microsoft.com/office/drawing/2014/main" id="{C652AFDE-3BDA-4124-A4B5-71FC1110BC23}"/>
              </a:ext>
            </a:extLst>
          </p:cNvPr>
          <p:cNvSpPr txBox="1"/>
          <p:nvPr/>
        </p:nvSpPr>
        <p:spPr>
          <a:xfrm>
            <a:off x="3111953" y="1172936"/>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4A5C65"/>
                </a:solidFill>
                <a:latin typeface="Lato Light"/>
              </a:rPr>
              <a:t>• Struts 2.</a:t>
            </a:r>
          </a:p>
        </p:txBody>
      </p:sp>
      <p:sp>
        <p:nvSpPr>
          <p:cNvPr id="5" name="TextBox 4">
            <a:extLst>
              <a:ext uri="{FF2B5EF4-FFF2-40B4-BE49-F238E27FC236}">
                <a16:creationId xmlns:a16="http://schemas.microsoft.com/office/drawing/2014/main" id="{328954EF-AECD-4887-28F3-C0BCB5EA8F66}"/>
              </a:ext>
            </a:extLst>
          </p:cNvPr>
          <p:cNvSpPr txBox="1"/>
          <p:nvPr/>
        </p:nvSpPr>
        <p:spPr>
          <a:xfrm>
            <a:off x="3111954" y="2139042"/>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4A5C65"/>
                </a:solidFill>
                <a:latin typeface="Lato Light"/>
              </a:rPr>
              <a:t>• MySQL.</a:t>
            </a:r>
            <a:endParaRPr lang="en-US"/>
          </a:p>
        </p:txBody>
      </p:sp>
      <p:sp>
        <p:nvSpPr>
          <p:cNvPr id="6" name="TextBox 5">
            <a:extLst>
              <a:ext uri="{FF2B5EF4-FFF2-40B4-BE49-F238E27FC236}">
                <a16:creationId xmlns:a16="http://schemas.microsoft.com/office/drawing/2014/main" id="{A3D23222-FAFD-5896-7CAE-D224D6DD70E7}"/>
              </a:ext>
            </a:extLst>
          </p:cNvPr>
          <p:cNvSpPr txBox="1"/>
          <p:nvPr/>
        </p:nvSpPr>
        <p:spPr>
          <a:xfrm>
            <a:off x="3111954" y="3105150"/>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4A5C65"/>
                </a:solidFill>
                <a:latin typeface="Lato Light"/>
              </a:rPr>
              <a:t>•Mô </a:t>
            </a:r>
            <a:r>
              <a:rPr lang="en-US" sz="2800" err="1">
                <a:solidFill>
                  <a:srgbClr val="4A5C65"/>
                </a:solidFill>
                <a:latin typeface="Lato Light"/>
              </a:rPr>
              <a:t>hình</a:t>
            </a:r>
            <a:r>
              <a:rPr lang="en-US" sz="2800">
                <a:solidFill>
                  <a:srgbClr val="4A5C65"/>
                </a:solidFill>
                <a:latin typeface="Lato Light"/>
              </a:rPr>
              <a:t> MVC.</a:t>
            </a:r>
            <a:endParaRPr lang="en-US"/>
          </a:p>
        </p:txBody>
      </p:sp>
    </p:spTree>
    <p:extLst>
      <p:ext uri="{BB962C8B-B14F-4D97-AF65-F5344CB8AC3E}">
        <p14:creationId xmlns:p14="http://schemas.microsoft.com/office/powerpoint/2010/main" val="1247511955"/>
      </p:ext>
    </p:extLst>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0">
          <a:extLst>
            <a:ext uri="{FF2B5EF4-FFF2-40B4-BE49-F238E27FC236}">
              <a16:creationId xmlns:a16="http://schemas.microsoft.com/office/drawing/2014/main" id="{FAFF269F-F39E-F041-3B62-D51D07891FC2}"/>
            </a:ext>
          </a:extLst>
        </p:cNvPr>
        <p:cNvGrpSpPr/>
        <p:nvPr/>
      </p:nvGrpSpPr>
      <p:grpSpPr>
        <a:xfrm>
          <a:off x="0" y="0"/>
          <a:ext cx="0" cy="0"/>
          <a:chOff x="0" y="0"/>
          <a:chExt cx="0" cy="0"/>
        </a:xfrm>
      </p:grpSpPr>
      <p:sp>
        <p:nvSpPr>
          <p:cNvPr id="411" name="Google Shape;411;p18">
            <a:extLst>
              <a:ext uri="{FF2B5EF4-FFF2-40B4-BE49-F238E27FC236}">
                <a16:creationId xmlns:a16="http://schemas.microsoft.com/office/drawing/2014/main" id="{B743DC96-EB5C-BBEC-8BDE-6691AFCA6547}"/>
              </a:ext>
            </a:extLst>
          </p:cNvPr>
          <p:cNvSpPr txBox="1">
            <a:spLocks noGrp="1"/>
          </p:cNvSpPr>
          <p:nvPr>
            <p:ph type="ctrTitle"/>
          </p:nvPr>
        </p:nvSpPr>
        <p:spPr>
          <a:xfrm>
            <a:off x="2962350" y="2306175"/>
            <a:ext cx="3371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solidFill>
                  <a:srgbClr val="4A5C65"/>
                </a:solidFill>
              </a:rPr>
              <a:t>2.</a:t>
            </a:r>
            <a:endParaRPr>
              <a:solidFill>
                <a:srgbClr val="4A5C65"/>
              </a:solidFill>
            </a:endParaRPr>
          </a:p>
          <a:p>
            <a:r>
              <a:rPr lang="en-GB"/>
              <a:t>PHÂN TÍCH VÀ THIẾT KẾ HỆ THỐNG</a:t>
            </a:r>
            <a:r>
              <a:rPr lang="en-US" altLang="en-GB"/>
              <a:t>.</a:t>
            </a:r>
          </a:p>
        </p:txBody>
      </p:sp>
    </p:spTree>
    <p:extLst>
      <p:ext uri="{BB962C8B-B14F-4D97-AF65-F5344CB8AC3E}">
        <p14:creationId xmlns:p14="http://schemas.microsoft.com/office/powerpoint/2010/main" val="1074488645"/>
      </p:ext>
    </p:extLst>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DB2831DB-EEA9-6D05-C869-24A58CF0238C}"/>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AB230A07-BEBB-B8D5-A6E8-F039D9C71D6F}"/>
              </a:ext>
            </a:extLst>
          </p:cNvPr>
          <p:cNvSpPr txBox="1">
            <a:spLocks noGrp="1"/>
          </p:cNvSpPr>
          <p:nvPr>
            <p:ph type="title"/>
          </p:nvPr>
        </p:nvSpPr>
        <p:spPr>
          <a:xfrm>
            <a:off x="89211" y="688015"/>
            <a:ext cx="2142000" cy="2630400"/>
          </a:xfrm>
          <a:prstGeom prst="rect">
            <a:avLst/>
          </a:prstGeom>
        </p:spPr>
        <p:txBody>
          <a:bodyPr spcFirstLastPara="1" wrap="square" lIns="91425" tIns="91425" rIns="91425" bIns="91425" anchor="ctr" anchorCtr="0">
            <a:noAutofit/>
          </a:bodyPr>
          <a:lstStyle/>
          <a:p>
            <a:pPr algn="ctr"/>
            <a:r>
              <a:rPr lang="en-US" altLang="en-GB" sz="2400"/>
              <a:t>Mô </a:t>
            </a:r>
            <a:r>
              <a:rPr lang="en-US" altLang="en-GB" sz="2400" err="1"/>
              <a:t>tả</a:t>
            </a:r>
            <a:r>
              <a:rPr lang="en-US" altLang="en-GB" sz="2400"/>
              <a:t> </a:t>
            </a:r>
            <a:r>
              <a:rPr lang="en-US" altLang="en-GB" sz="2400" err="1"/>
              <a:t>chức</a:t>
            </a:r>
            <a:r>
              <a:rPr lang="en-US" altLang="en-GB" sz="2400"/>
              <a:t> </a:t>
            </a:r>
            <a:r>
              <a:rPr lang="en-US" altLang="en-GB" sz="2400" err="1"/>
              <a:t>năng</a:t>
            </a:r>
            <a:r>
              <a:rPr lang="en-US" altLang="en-GB" sz="2400"/>
              <a:t> </a:t>
            </a:r>
            <a:r>
              <a:rPr lang="en-US" altLang="en-GB" sz="2400" err="1"/>
              <a:t>người</a:t>
            </a:r>
            <a:r>
              <a:rPr lang="en-US" altLang="en-GB" sz="2400"/>
              <a:t> </a:t>
            </a:r>
            <a:r>
              <a:rPr lang="en-US" altLang="en-GB" sz="2400" err="1"/>
              <a:t>dùng</a:t>
            </a:r>
            <a:r>
              <a:rPr lang="en-US" altLang="en-GB" sz="2400"/>
              <a:t>.</a:t>
            </a:r>
            <a:endParaRPr lang="en-GB" sz="2400"/>
          </a:p>
        </p:txBody>
      </p:sp>
      <p:sp>
        <p:nvSpPr>
          <p:cNvPr id="425" name="Google Shape;425;p20">
            <a:extLst>
              <a:ext uri="{FF2B5EF4-FFF2-40B4-BE49-F238E27FC236}">
                <a16:creationId xmlns:a16="http://schemas.microsoft.com/office/drawing/2014/main" id="{60BCDCD5-8F18-54DE-8A44-BAB8524F8E1A}"/>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dirty="0"/>
              <a:t>6</a:t>
            </a:fld>
            <a:endParaRPr lang="en-GB"/>
          </a:p>
        </p:txBody>
      </p:sp>
      <p:sp>
        <p:nvSpPr>
          <p:cNvPr id="2" name="TextBox 1">
            <a:extLst>
              <a:ext uri="{FF2B5EF4-FFF2-40B4-BE49-F238E27FC236}">
                <a16:creationId xmlns:a16="http://schemas.microsoft.com/office/drawing/2014/main" id="{CA00A813-B78F-C3B1-552E-D5F13584D5E3}"/>
              </a:ext>
            </a:extLst>
          </p:cNvPr>
          <p:cNvSpPr txBox="1"/>
          <p:nvPr/>
        </p:nvSpPr>
        <p:spPr>
          <a:xfrm>
            <a:off x="2531383" y="1170758"/>
            <a:ext cx="6097270" cy="542290"/>
          </a:xfrm>
          <a:prstGeom prst="rect">
            <a:avLst/>
          </a:prstGeom>
          <a:noFill/>
        </p:spPr>
        <p:txBody>
          <a:bodyPr wrap="square" lIns="91440" tIns="45720" rIns="91440" bIns="45720" rtlCol="0" anchor="t">
            <a:noAutofit/>
          </a:bodyPr>
          <a:lstStyle/>
          <a:p>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Hệ</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thống</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website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được</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chia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làm</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2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thành</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sym typeface="Lato Light" panose="020F0502020204030203"/>
              </a:rPr>
              <a:t>phần</a:t>
            </a:r>
            <a:r>
              <a:rPr lang="en-US" sz="2000">
                <a:solidFill>
                  <a:schemeClr val="dk1"/>
                </a:solidFill>
                <a:latin typeface="Lato Light" panose="020F0502020204030203"/>
                <a:ea typeface="Lato Light" panose="020F0502020204030203"/>
                <a:cs typeface="Lato Light" panose="020F0502020204030203"/>
                <a:sym typeface="Lato Light" panose="020F0502020204030203"/>
              </a:rPr>
              <a:t>:</a:t>
            </a:r>
            <a:endParaRPr lang="en-US" sz="2000">
              <a:solidFill>
                <a:schemeClr val="dk1"/>
              </a:solidFill>
              <a:latin typeface="Lato Light" panose="020F0502020204030203"/>
              <a:ea typeface="Lato Light" panose="020F0502020204030203"/>
              <a:cs typeface="Lato Light" panose="020F0502020204030203"/>
            </a:endParaRPr>
          </a:p>
          <a:p>
            <a:endParaRPr lang="en-US" sz="20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sz="2000" err="1">
                <a:solidFill>
                  <a:schemeClr val="dk1"/>
                </a:solidFill>
                <a:latin typeface="Lato Light" panose="020F0502020204030203"/>
                <a:ea typeface="Lato Light" panose="020F0502020204030203"/>
                <a:cs typeface="Lato Light" panose="020F0502020204030203"/>
              </a:rPr>
              <a:t>Đọc</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giả</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là</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những</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người</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có</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nhu</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cầu</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đọc</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sách</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họ</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sẽ</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tìm</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kiếm</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sách</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cần</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đọc</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từ</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hệ</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thống</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và</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đọc</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sách</a:t>
            </a:r>
            <a:r>
              <a:rPr lang="en-US" sz="2000">
                <a:solidFill>
                  <a:schemeClr val="dk1"/>
                </a:solidFill>
                <a:latin typeface="Lato Light" panose="020F0502020204030203"/>
                <a:ea typeface="Lato Light" panose="020F0502020204030203"/>
                <a:cs typeface="Lato Light" panose="020F0502020204030203"/>
              </a:rPr>
              <a:t>.</a:t>
            </a:r>
          </a:p>
          <a:p>
            <a:pPr marL="342900" indent="-342900">
              <a:buFont typeface="Arial" panose="020B0604020202020204" pitchFamily="34" charset="0"/>
              <a:buChar char="•"/>
            </a:pPr>
            <a:endParaRPr lang="en-US" sz="20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r>
              <a:rPr lang="en-US" sz="2000">
                <a:solidFill>
                  <a:schemeClr val="dk1"/>
                </a:solidFill>
                <a:latin typeface="Lato Light" panose="020F0502020204030203"/>
                <a:ea typeface="Lato Light" panose="020F0502020204030203"/>
                <a:cs typeface="Lato Light" panose="020F0502020204030203"/>
              </a:rPr>
              <a:t>Quản </a:t>
            </a:r>
            <a:r>
              <a:rPr lang="en-US" sz="2000" err="1">
                <a:solidFill>
                  <a:schemeClr val="dk1"/>
                </a:solidFill>
                <a:latin typeface="Lato Light" panose="020F0502020204030203"/>
                <a:ea typeface="Lato Light" panose="020F0502020204030203"/>
                <a:cs typeface="Lato Light" panose="020F0502020204030203"/>
              </a:rPr>
              <a:t>trị</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viên</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là</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người</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quản</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lý</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có</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quyền</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kiểm</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soát</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mọi</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hoạt</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động</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của</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hệ</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thống</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Người</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này</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được</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cấp</a:t>
            </a:r>
            <a:r>
              <a:rPr lang="en-US" sz="2000">
                <a:solidFill>
                  <a:schemeClr val="dk1"/>
                </a:solidFill>
                <a:latin typeface="Lato Light" panose="020F0502020204030203"/>
                <a:ea typeface="Lato Light" panose="020F0502020204030203"/>
                <a:cs typeface="Lato Light" panose="020F0502020204030203"/>
              </a:rPr>
              <a:t> username </a:t>
            </a:r>
            <a:r>
              <a:rPr lang="en-US" sz="2000" err="1">
                <a:solidFill>
                  <a:schemeClr val="dk1"/>
                </a:solidFill>
                <a:latin typeface="Lato Light" panose="020F0502020204030203"/>
                <a:ea typeface="Lato Light" panose="020F0502020204030203"/>
                <a:cs typeface="Lato Light" panose="020F0502020204030203"/>
              </a:rPr>
              <a:t>và</a:t>
            </a:r>
            <a:r>
              <a:rPr lang="en-US" sz="2000">
                <a:solidFill>
                  <a:schemeClr val="dk1"/>
                </a:solidFill>
                <a:latin typeface="Lato Light" panose="020F0502020204030203"/>
                <a:ea typeface="Lato Light" panose="020F0502020204030203"/>
                <a:cs typeface="Lato Light" panose="020F0502020204030203"/>
              </a:rPr>
              <a:t> password </a:t>
            </a:r>
            <a:r>
              <a:rPr lang="en-US" sz="2000" err="1">
                <a:solidFill>
                  <a:schemeClr val="dk1"/>
                </a:solidFill>
                <a:latin typeface="Lato Light" panose="020F0502020204030203"/>
                <a:ea typeface="Lato Light" panose="020F0502020204030203"/>
                <a:cs typeface="Lato Light" panose="020F0502020204030203"/>
              </a:rPr>
              <a:t>để</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đăng</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nhập</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hệ</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thống</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thực</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hiện</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chức</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năng</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của</a:t>
            </a:r>
            <a:r>
              <a:rPr lang="en-US" sz="2000">
                <a:solidFill>
                  <a:schemeClr val="dk1"/>
                </a:solidFill>
                <a:latin typeface="Lato Light" panose="020F0502020204030203"/>
                <a:ea typeface="Lato Light" panose="020F0502020204030203"/>
                <a:cs typeface="Lato Light" panose="020F0502020204030203"/>
              </a:rPr>
              <a:t> </a:t>
            </a:r>
            <a:r>
              <a:rPr lang="en-US" sz="2000" err="1">
                <a:solidFill>
                  <a:schemeClr val="dk1"/>
                </a:solidFill>
                <a:latin typeface="Lato Light" panose="020F0502020204030203"/>
                <a:ea typeface="Lato Light" panose="020F0502020204030203"/>
                <a:cs typeface="Lato Light" panose="020F0502020204030203"/>
              </a:rPr>
              <a:t>mình</a:t>
            </a:r>
            <a:r>
              <a:rPr lang="en-US" sz="2000">
                <a:solidFill>
                  <a:schemeClr val="dk1"/>
                </a:solidFill>
                <a:latin typeface="Lato Light" panose="020F0502020204030203"/>
                <a:ea typeface="Lato Light" panose="020F0502020204030203"/>
                <a:cs typeface="Lato Light" panose="020F0502020204030203"/>
              </a:rPr>
              <a:t>.</a:t>
            </a:r>
          </a:p>
          <a:p>
            <a:pPr marL="342900" indent="-342900">
              <a:buFont typeface="Arial" panose="020B0604020202020204" pitchFamily="34" charset="0"/>
              <a:buChar char="•"/>
            </a:pPr>
            <a:endParaRPr lang="en-US" sz="16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endParaRPr lang="en-US" sz="2000">
              <a:solidFill>
                <a:schemeClr val="dk1"/>
              </a:solidFill>
              <a:latin typeface="Lato Light" panose="020F0502020204030203"/>
              <a:ea typeface="Lato Light" panose="020F0502020204030203"/>
              <a:cs typeface="Lato Light" panose="020F0502020204030203"/>
            </a:endParaRPr>
          </a:p>
          <a:p>
            <a:pPr marL="342900" indent="-342900">
              <a:buFont typeface="Arial" panose="020B0604020202020204" pitchFamily="34" charset="0"/>
              <a:buChar char="•"/>
            </a:pPr>
            <a:endParaRPr lang="en-US" sz="2000">
              <a:solidFill>
                <a:schemeClr val="dk1"/>
              </a:solidFill>
              <a:latin typeface="Lato Light" panose="020F0502020204030203"/>
              <a:ea typeface="Lato Light" panose="020F0502020204030203"/>
              <a:cs typeface="Lato Light" panose="020F0502020204030203"/>
            </a:endParaRPr>
          </a:p>
          <a:p>
            <a:endParaRPr lang="en-US" sz="2000">
              <a:solidFill>
                <a:schemeClr val="dk1"/>
              </a:solidFill>
              <a:latin typeface="Lato Light" panose="020F0502020204030203"/>
              <a:ea typeface="Lato Light" panose="020F0502020204030203"/>
              <a:cs typeface="Lato Light" panose="020F0502020204030203"/>
            </a:endParaRPr>
          </a:p>
        </p:txBody>
      </p:sp>
    </p:spTree>
    <p:extLst>
      <p:ext uri="{BB962C8B-B14F-4D97-AF65-F5344CB8AC3E}">
        <p14:creationId xmlns:p14="http://schemas.microsoft.com/office/powerpoint/2010/main" val="2802277379"/>
      </p:ext>
    </p:extLst>
  </p:cSld>
  <p:clrMapOvr>
    <a:masterClrMapping/>
  </p:clrMapOvr>
  <p:transition>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DB2831DB-EEA9-6D05-C869-24A58CF0238C}"/>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AB230A07-BEBB-B8D5-A6E8-F039D9C71D6F}"/>
              </a:ext>
            </a:extLst>
          </p:cNvPr>
          <p:cNvSpPr txBox="1">
            <a:spLocks noGrp="1"/>
          </p:cNvSpPr>
          <p:nvPr>
            <p:ph type="title"/>
          </p:nvPr>
        </p:nvSpPr>
        <p:spPr>
          <a:xfrm>
            <a:off x="68800" y="776461"/>
            <a:ext cx="2142000" cy="2630400"/>
          </a:xfrm>
          <a:prstGeom prst="rect">
            <a:avLst/>
          </a:prstGeom>
        </p:spPr>
        <p:txBody>
          <a:bodyPr spcFirstLastPara="1" wrap="square" lIns="91425" tIns="91425" rIns="91425" bIns="91425" anchor="ctr" anchorCtr="0">
            <a:noAutofit/>
          </a:bodyPr>
          <a:lstStyle/>
          <a:p>
            <a:pPr algn="ctr"/>
            <a:r>
              <a:rPr lang="en-US" sz="2400" err="1"/>
              <a:t>Bảng</a:t>
            </a:r>
            <a:r>
              <a:rPr lang="en-US" sz="2400"/>
              <a:t> actor </a:t>
            </a:r>
            <a:r>
              <a:rPr lang="en-US" sz="2400" err="1"/>
              <a:t>tham</a:t>
            </a:r>
            <a:r>
              <a:rPr lang="en-US" sz="2400"/>
              <a:t> </a:t>
            </a:r>
            <a:r>
              <a:rPr lang="en-US" sz="2400" err="1"/>
              <a:t>gia</a:t>
            </a:r>
            <a:r>
              <a:rPr lang="en-US" sz="2400"/>
              <a:t> </a:t>
            </a:r>
            <a:r>
              <a:rPr lang="en-US" sz="2400" err="1"/>
              <a:t>vào</a:t>
            </a:r>
            <a:r>
              <a:rPr lang="en-US" sz="2400"/>
              <a:t> </a:t>
            </a:r>
            <a:r>
              <a:rPr lang="en-US" sz="2400" err="1"/>
              <a:t>hệ</a:t>
            </a:r>
            <a:r>
              <a:rPr lang="en-US" sz="2400"/>
              <a:t> </a:t>
            </a:r>
            <a:r>
              <a:rPr lang="en-US" sz="2400" err="1"/>
              <a:t>thống</a:t>
            </a:r>
            <a:r>
              <a:rPr lang="en-US" sz="2400"/>
              <a:t>.</a:t>
            </a:r>
            <a:br>
              <a:rPr lang="en-US" sz="2400"/>
            </a:br>
            <a:endParaRPr lang="en-GB" sz="2400"/>
          </a:p>
        </p:txBody>
      </p:sp>
      <p:sp>
        <p:nvSpPr>
          <p:cNvPr id="425" name="Google Shape;425;p20">
            <a:extLst>
              <a:ext uri="{FF2B5EF4-FFF2-40B4-BE49-F238E27FC236}">
                <a16:creationId xmlns:a16="http://schemas.microsoft.com/office/drawing/2014/main" id="{60BCDCD5-8F18-54DE-8A44-BAB8524F8E1A}"/>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smtClean="0"/>
              <a:t>7</a:t>
            </a:fld>
            <a:endParaRPr lang="en-GB"/>
          </a:p>
        </p:txBody>
      </p:sp>
      <p:graphicFrame>
        <p:nvGraphicFramePr>
          <p:cNvPr id="10" name="Table 9">
            <a:extLst>
              <a:ext uri="{FF2B5EF4-FFF2-40B4-BE49-F238E27FC236}">
                <a16:creationId xmlns:a16="http://schemas.microsoft.com/office/drawing/2014/main" id="{7F7E2292-9A39-1F6A-05FC-0446F7857E81}"/>
              </a:ext>
            </a:extLst>
          </p:cNvPr>
          <p:cNvGraphicFramePr>
            <a:graphicFrameLocks noGrp="1"/>
          </p:cNvGraphicFramePr>
          <p:nvPr>
            <p:extLst>
              <p:ext uri="{D42A27DB-BD31-4B8C-83A1-F6EECF244321}">
                <p14:modId xmlns:p14="http://schemas.microsoft.com/office/powerpoint/2010/main" val="2489417798"/>
              </p:ext>
            </p:extLst>
          </p:nvPr>
        </p:nvGraphicFramePr>
        <p:xfrm>
          <a:off x="2738664" y="1501684"/>
          <a:ext cx="5292725" cy="2194560"/>
        </p:xfrm>
        <a:graphic>
          <a:graphicData uri="http://schemas.openxmlformats.org/drawingml/2006/table">
            <a:tbl>
              <a:tblPr firstRow="1" firstCol="1" bandRow="1">
                <a:tableStyleId>{5C22544A-7EE6-4342-B048-85BDC9FD1C3A}</a:tableStyleId>
              </a:tblPr>
              <a:tblGrid>
                <a:gridCol w="812306">
                  <a:extLst>
                    <a:ext uri="{9D8B030D-6E8A-4147-A177-3AD203B41FA5}">
                      <a16:colId xmlns:a16="http://schemas.microsoft.com/office/drawing/2014/main" val="2970937146"/>
                    </a:ext>
                  </a:extLst>
                </a:gridCol>
                <a:gridCol w="1222704">
                  <a:extLst>
                    <a:ext uri="{9D8B030D-6E8A-4147-A177-3AD203B41FA5}">
                      <a16:colId xmlns:a16="http://schemas.microsoft.com/office/drawing/2014/main" val="531560256"/>
                    </a:ext>
                  </a:extLst>
                </a:gridCol>
                <a:gridCol w="3257715">
                  <a:extLst>
                    <a:ext uri="{9D8B030D-6E8A-4147-A177-3AD203B41FA5}">
                      <a16:colId xmlns:a16="http://schemas.microsoft.com/office/drawing/2014/main" val="432051995"/>
                    </a:ext>
                  </a:extLst>
                </a:gridCol>
              </a:tblGrid>
              <a:tr h="176613">
                <a:tc>
                  <a:txBody>
                    <a:bodyPr/>
                    <a:lstStyle/>
                    <a:p>
                      <a:pPr marL="0" marR="0" algn="ctr">
                        <a:spcBef>
                          <a:spcPts val="0"/>
                        </a:spcBef>
                        <a:spcAft>
                          <a:spcPts val="600"/>
                        </a:spcAft>
                      </a:pPr>
                      <a:r>
                        <a:rPr lang="en-US" sz="1200" kern="100">
                          <a:effectLst/>
                        </a:rPr>
                        <a:t>STT</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tc>
                  <a:txBody>
                    <a:bodyPr/>
                    <a:lstStyle/>
                    <a:p>
                      <a:pPr marL="0" marR="0" algn="just">
                        <a:spcBef>
                          <a:spcPts val="0"/>
                        </a:spcBef>
                        <a:spcAft>
                          <a:spcPts val="600"/>
                        </a:spcAft>
                      </a:pPr>
                      <a:r>
                        <a:rPr lang="en-US" sz="1200" kern="100">
                          <a:effectLst/>
                        </a:rPr>
                        <a:t>Tên Actor</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tc>
                  <a:txBody>
                    <a:bodyPr/>
                    <a:lstStyle/>
                    <a:p>
                      <a:pPr marL="0" marR="0" algn="just">
                        <a:spcBef>
                          <a:spcPts val="0"/>
                        </a:spcBef>
                        <a:spcAft>
                          <a:spcPts val="600"/>
                        </a:spcAft>
                      </a:pPr>
                      <a:r>
                        <a:rPr lang="en-US" sz="1200" kern="100">
                          <a:effectLst/>
                        </a:rPr>
                        <a:t>Ý nghĩa</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extLst>
                  <a:ext uri="{0D108BD9-81ED-4DB2-BD59-A6C34878D82A}">
                    <a16:rowId xmlns:a16="http://schemas.microsoft.com/office/drawing/2014/main" val="2528831300"/>
                  </a:ext>
                </a:extLst>
              </a:tr>
              <a:tr h="706451">
                <a:tc>
                  <a:txBody>
                    <a:bodyPr/>
                    <a:lstStyle/>
                    <a:p>
                      <a:pPr marL="0" marR="0" algn="ctr">
                        <a:spcBef>
                          <a:spcPts val="0"/>
                        </a:spcBef>
                        <a:spcAft>
                          <a:spcPts val="600"/>
                        </a:spcAft>
                      </a:pPr>
                      <a:r>
                        <a:rPr lang="en-US" sz="1200" kern="100">
                          <a:effectLst/>
                        </a:rPr>
                        <a:t>1</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tc>
                  <a:txBody>
                    <a:bodyPr/>
                    <a:lstStyle/>
                    <a:p>
                      <a:pPr marL="0" marR="0" algn="just">
                        <a:spcBef>
                          <a:spcPts val="0"/>
                        </a:spcBef>
                        <a:spcAft>
                          <a:spcPts val="600"/>
                        </a:spcAft>
                      </a:pPr>
                      <a:r>
                        <a:rPr lang="en-US" sz="1200" kern="100">
                          <a:effectLst/>
                        </a:rPr>
                        <a:t>Đọc giả</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tc>
                  <a:txBody>
                    <a:bodyPr/>
                    <a:lstStyle/>
                    <a:p>
                      <a:pPr marL="0" marR="0" algn="just">
                        <a:spcBef>
                          <a:spcPts val="0"/>
                        </a:spcBef>
                        <a:spcAft>
                          <a:spcPts val="600"/>
                        </a:spcAft>
                      </a:pPr>
                      <a:r>
                        <a:rPr lang="en-US" sz="1200" kern="100">
                          <a:effectLst/>
                        </a:rPr>
                        <a:t>Đọc giả có vai trò là người sử dụng cuối của website, đọc giả truy cập vào website với mục đích tìm kiếm và chọn đọc những quyển sách có trong website.</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extLst>
                  <a:ext uri="{0D108BD9-81ED-4DB2-BD59-A6C34878D82A}">
                    <a16:rowId xmlns:a16="http://schemas.microsoft.com/office/drawing/2014/main" val="1042610782"/>
                  </a:ext>
                </a:extLst>
              </a:tr>
              <a:tr h="529839">
                <a:tc>
                  <a:txBody>
                    <a:bodyPr/>
                    <a:lstStyle/>
                    <a:p>
                      <a:pPr marL="0" marR="0" algn="ctr">
                        <a:spcBef>
                          <a:spcPts val="0"/>
                        </a:spcBef>
                        <a:spcAft>
                          <a:spcPts val="600"/>
                        </a:spcAft>
                      </a:pPr>
                      <a:r>
                        <a:rPr lang="en-US" sz="1200" kern="100">
                          <a:effectLst/>
                        </a:rPr>
                        <a:t>2</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tc>
                  <a:txBody>
                    <a:bodyPr/>
                    <a:lstStyle/>
                    <a:p>
                      <a:pPr marL="0" marR="0" algn="just">
                        <a:spcBef>
                          <a:spcPts val="0"/>
                        </a:spcBef>
                        <a:spcAft>
                          <a:spcPts val="600"/>
                        </a:spcAft>
                      </a:pPr>
                      <a:r>
                        <a:rPr lang="en-US" sz="1200" kern="100">
                          <a:effectLst/>
                        </a:rPr>
                        <a:t>Nhân viên</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tc>
                  <a:txBody>
                    <a:bodyPr/>
                    <a:lstStyle/>
                    <a:p>
                      <a:pPr marL="0" marR="0" algn="just">
                        <a:spcBef>
                          <a:spcPts val="0"/>
                        </a:spcBef>
                        <a:spcAft>
                          <a:spcPts val="600"/>
                        </a:spcAft>
                      </a:pPr>
                      <a:r>
                        <a:rPr lang="en-US" sz="1200" kern="100">
                          <a:effectLst/>
                        </a:rPr>
                        <a:t>Nhân viên có quyền quản lý danh sách những quyển sách đã được người quản lý duyệt bao gồm việc thêm và sửa thông tin sách.</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extLst>
                  <a:ext uri="{0D108BD9-81ED-4DB2-BD59-A6C34878D82A}">
                    <a16:rowId xmlns:a16="http://schemas.microsoft.com/office/drawing/2014/main" val="3406422112"/>
                  </a:ext>
                </a:extLst>
              </a:tr>
              <a:tr h="706451">
                <a:tc>
                  <a:txBody>
                    <a:bodyPr/>
                    <a:lstStyle/>
                    <a:p>
                      <a:pPr marL="0" marR="0" algn="ctr">
                        <a:spcBef>
                          <a:spcPts val="0"/>
                        </a:spcBef>
                        <a:spcAft>
                          <a:spcPts val="600"/>
                        </a:spcAft>
                      </a:pPr>
                      <a:r>
                        <a:rPr lang="en-US" sz="1200" kern="100">
                          <a:effectLst/>
                        </a:rPr>
                        <a:t>3</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tc>
                  <a:txBody>
                    <a:bodyPr/>
                    <a:lstStyle/>
                    <a:p>
                      <a:pPr marL="0" marR="0" algn="just">
                        <a:spcBef>
                          <a:spcPts val="0"/>
                        </a:spcBef>
                        <a:spcAft>
                          <a:spcPts val="600"/>
                        </a:spcAft>
                      </a:pPr>
                      <a:r>
                        <a:rPr lang="en-US" sz="1200" kern="100">
                          <a:effectLst/>
                        </a:rPr>
                        <a:t>Quản lý</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tc>
                  <a:txBody>
                    <a:bodyPr/>
                    <a:lstStyle/>
                    <a:p>
                      <a:pPr marL="0" marR="0" algn="just">
                        <a:spcBef>
                          <a:spcPts val="0"/>
                        </a:spcBef>
                        <a:spcAft>
                          <a:spcPts val="600"/>
                        </a:spcAft>
                      </a:pPr>
                      <a:r>
                        <a:rPr lang="en-US" sz="1200" kern="100">
                          <a:effectLst/>
                        </a:rPr>
                        <a:t>Người quản lý là người có quyền quản lý và điều hành trang web, họ có vai trò quản lý toàn bộ hoạt động của trang web và đảm bảo trang web hoạt động suôn sẻ và hiệu quả.</a:t>
                      </a:r>
                      <a:endParaRPr lang="en-US" sz="11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1135" marR="61135" marT="0" marB="0"/>
                </a:tc>
                <a:extLst>
                  <a:ext uri="{0D108BD9-81ED-4DB2-BD59-A6C34878D82A}">
                    <a16:rowId xmlns:a16="http://schemas.microsoft.com/office/drawing/2014/main" val="1483863044"/>
                  </a:ext>
                </a:extLst>
              </a:tr>
            </a:tbl>
          </a:graphicData>
        </a:graphic>
      </p:graphicFrame>
    </p:spTree>
    <p:extLst>
      <p:ext uri="{BB962C8B-B14F-4D97-AF65-F5344CB8AC3E}">
        <p14:creationId xmlns:p14="http://schemas.microsoft.com/office/powerpoint/2010/main" val="3463689303"/>
      </p:ext>
    </p:extLst>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FA9F817-5B5F-B610-9351-050765353D4D}"/>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BF2C39DE-2B29-CE90-4912-9591D97B7A95}"/>
              </a:ext>
            </a:extLst>
          </p:cNvPr>
          <p:cNvSpPr txBox="1">
            <a:spLocks noGrp="1"/>
          </p:cNvSpPr>
          <p:nvPr>
            <p:ph type="title"/>
          </p:nvPr>
        </p:nvSpPr>
        <p:spPr>
          <a:xfrm>
            <a:off x="89211" y="613176"/>
            <a:ext cx="2142000" cy="2630400"/>
          </a:xfrm>
          <a:prstGeom prst="rect">
            <a:avLst/>
          </a:prstGeom>
        </p:spPr>
        <p:txBody>
          <a:bodyPr spcFirstLastPara="1" wrap="square" lIns="91425" tIns="91425" rIns="91425" bIns="91425" anchor="ctr" anchorCtr="0">
            <a:noAutofit/>
          </a:bodyPr>
          <a:lstStyle/>
          <a:p>
            <a:pPr algn="ctr"/>
            <a:r>
              <a:rPr lang="en-US" altLang="en-GB" sz="2400" err="1"/>
              <a:t>Bảng</a:t>
            </a:r>
            <a:r>
              <a:rPr lang="en-US" altLang="en-GB" sz="2400"/>
              <a:t> </a:t>
            </a:r>
            <a:r>
              <a:rPr lang="en-US" altLang="en-GB" sz="2400" err="1"/>
              <a:t>danh</a:t>
            </a:r>
            <a:r>
              <a:rPr lang="en-US" altLang="en-GB" sz="2400"/>
              <a:t> </a:t>
            </a:r>
            <a:r>
              <a:rPr lang="en-US" altLang="en-GB" sz="2400" err="1"/>
              <a:t>sách</a:t>
            </a:r>
            <a:r>
              <a:rPr lang="en-US" altLang="en-GB" sz="2400"/>
              <a:t> </a:t>
            </a:r>
            <a:r>
              <a:rPr lang="en-US" altLang="en-GB" sz="2400" err="1"/>
              <a:t>chức</a:t>
            </a:r>
            <a:r>
              <a:rPr lang="en-US" altLang="en-GB" sz="2400"/>
              <a:t> năng.</a:t>
            </a:r>
          </a:p>
        </p:txBody>
      </p:sp>
      <p:sp>
        <p:nvSpPr>
          <p:cNvPr id="425" name="Google Shape;425;p20">
            <a:extLst>
              <a:ext uri="{FF2B5EF4-FFF2-40B4-BE49-F238E27FC236}">
                <a16:creationId xmlns:a16="http://schemas.microsoft.com/office/drawing/2014/main" id="{E23898BB-0B64-05DD-3AD6-799C4701DB5A}"/>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dirty="0"/>
              <a:t>8</a:t>
            </a:fld>
            <a:endParaRPr lang="en-GB"/>
          </a:p>
        </p:txBody>
      </p:sp>
      <p:graphicFrame>
        <p:nvGraphicFramePr>
          <p:cNvPr id="2" name="Table 1">
            <a:extLst>
              <a:ext uri="{FF2B5EF4-FFF2-40B4-BE49-F238E27FC236}">
                <a16:creationId xmlns:a16="http://schemas.microsoft.com/office/drawing/2014/main" id="{C6B6E584-6202-1D2C-8024-074CA4E52F38}"/>
              </a:ext>
            </a:extLst>
          </p:cNvPr>
          <p:cNvGraphicFramePr>
            <a:graphicFrameLocks noGrp="1"/>
          </p:cNvGraphicFramePr>
          <p:nvPr>
            <p:extLst>
              <p:ext uri="{D42A27DB-BD31-4B8C-83A1-F6EECF244321}">
                <p14:modId xmlns:p14="http://schemas.microsoft.com/office/powerpoint/2010/main" val="3056115476"/>
              </p:ext>
            </p:extLst>
          </p:nvPr>
        </p:nvGraphicFramePr>
        <p:xfrm>
          <a:off x="3068716" y="475569"/>
          <a:ext cx="4754511" cy="3267075"/>
        </p:xfrm>
        <a:graphic>
          <a:graphicData uri="http://schemas.openxmlformats.org/drawingml/2006/table">
            <a:tbl>
              <a:tblPr firstRow="1" firstCol="1" bandRow="1">
                <a:tableStyleId>{5C22544A-7EE6-4342-B048-85BDC9FD1C3A}</a:tableStyleId>
              </a:tblPr>
              <a:tblGrid>
                <a:gridCol w="356526">
                  <a:extLst>
                    <a:ext uri="{9D8B030D-6E8A-4147-A177-3AD203B41FA5}">
                      <a16:colId xmlns:a16="http://schemas.microsoft.com/office/drawing/2014/main" val="4190440725"/>
                    </a:ext>
                  </a:extLst>
                </a:gridCol>
                <a:gridCol w="1032180">
                  <a:extLst>
                    <a:ext uri="{9D8B030D-6E8A-4147-A177-3AD203B41FA5}">
                      <a16:colId xmlns:a16="http://schemas.microsoft.com/office/drawing/2014/main" val="3702607092"/>
                    </a:ext>
                  </a:extLst>
                </a:gridCol>
                <a:gridCol w="2333625">
                  <a:extLst>
                    <a:ext uri="{9D8B030D-6E8A-4147-A177-3AD203B41FA5}">
                      <a16:colId xmlns:a16="http://schemas.microsoft.com/office/drawing/2014/main" val="3523141103"/>
                    </a:ext>
                  </a:extLst>
                </a:gridCol>
                <a:gridCol w="1032180">
                  <a:extLst>
                    <a:ext uri="{9D8B030D-6E8A-4147-A177-3AD203B41FA5}">
                      <a16:colId xmlns:a16="http://schemas.microsoft.com/office/drawing/2014/main" val="1325197890"/>
                    </a:ext>
                  </a:extLst>
                </a:gridCol>
              </a:tblGrid>
              <a:tr h="155575">
                <a:tc>
                  <a:txBody>
                    <a:bodyPr/>
                    <a:lstStyle/>
                    <a:p>
                      <a:pPr marL="0" marR="0" algn="ctr">
                        <a:spcBef>
                          <a:spcPts val="0"/>
                        </a:spcBef>
                        <a:spcAft>
                          <a:spcPts val="600"/>
                        </a:spcAft>
                      </a:pPr>
                      <a:r>
                        <a:rPr lang="en-US" sz="1000" kern="100">
                          <a:effectLst/>
                        </a:rPr>
                        <a:t>STT</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Tên chức năng</a:t>
                      </a:r>
                      <a:endParaRPr lang="en-US" sz="900" kern="100" err="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Mô tả</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Actor</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2963903347"/>
                  </a:ext>
                </a:extLst>
              </a:tr>
              <a:tr h="466725">
                <a:tc>
                  <a:txBody>
                    <a:bodyPr/>
                    <a:lstStyle/>
                    <a:p>
                      <a:pPr marL="0" marR="0" algn="ctr">
                        <a:spcBef>
                          <a:spcPts val="0"/>
                        </a:spcBef>
                        <a:spcAft>
                          <a:spcPts val="600"/>
                        </a:spcAft>
                      </a:pPr>
                      <a:r>
                        <a:rPr lang="en-US" sz="1000" kern="100">
                          <a:effectLst/>
                        </a:rPr>
                        <a:t>1</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Đăng nhập</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Người quản trị đăng nhập và sử dụng các chức năng trên website</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Nhân viên, Khách hàng, Quản lý</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1895045509"/>
                  </a:ext>
                </a:extLst>
              </a:tr>
              <a:tr h="311150">
                <a:tc>
                  <a:txBody>
                    <a:bodyPr/>
                    <a:lstStyle/>
                    <a:p>
                      <a:pPr marL="0" marR="0" algn="ctr">
                        <a:spcBef>
                          <a:spcPts val="0"/>
                        </a:spcBef>
                        <a:spcAft>
                          <a:spcPts val="600"/>
                        </a:spcAft>
                      </a:pPr>
                      <a:r>
                        <a:rPr lang="en-US" sz="1000" kern="100">
                          <a:effectLst/>
                        </a:rPr>
                        <a:t>2</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Đăng xuất</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Người quản trị có thể đăng xuất khi không sử dụng website nữa</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Nhân viên, Quản lý</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52489710"/>
                  </a:ext>
                </a:extLst>
              </a:tr>
              <a:tr h="311150">
                <a:tc>
                  <a:txBody>
                    <a:bodyPr/>
                    <a:lstStyle/>
                    <a:p>
                      <a:pPr marL="0" marR="0" algn="ctr">
                        <a:spcBef>
                          <a:spcPts val="0"/>
                        </a:spcBef>
                        <a:spcAft>
                          <a:spcPts val="600"/>
                        </a:spcAft>
                      </a:pPr>
                      <a:r>
                        <a:rPr lang="en-US" sz="1000" kern="100">
                          <a:effectLst/>
                        </a:rPr>
                        <a:t>3</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Xem thông tin sách</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Đọc giả có thể xem chi tiết thông tin sách</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Đọc giả</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2873512509"/>
                  </a:ext>
                </a:extLst>
              </a:tr>
              <a:tr h="311150">
                <a:tc>
                  <a:txBody>
                    <a:bodyPr/>
                    <a:lstStyle/>
                    <a:p>
                      <a:pPr marL="0" marR="0" algn="ctr">
                        <a:spcBef>
                          <a:spcPts val="0"/>
                        </a:spcBef>
                        <a:spcAft>
                          <a:spcPts val="600"/>
                        </a:spcAft>
                      </a:pPr>
                      <a:r>
                        <a:rPr lang="en-US" sz="1000" kern="100">
                          <a:effectLst/>
                        </a:rPr>
                        <a:t>4</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Tìm kiếm sách</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Đọc giả có thể tìm kiếm sách có trên website theo tên sách</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Đọc giả</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1148868293"/>
                  </a:ext>
                </a:extLst>
              </a:tr>
              <a:tr h="155575">
                <a:tc>
                  <a:txBody>
                    <a:bodyPr/>
                    <a:lstStyle/>
                    <a:p>
                      <a:pPr marL="0" marR="0" algn="ctr">
                        <a:spcBef>
                          <a:spcPts val="0"/>
                        </a:spcBef>
                        <a:spcAft>
                          <a:spcPts val="600"/>
                        </a:spcAft>
                      </a:pPr>
                      <a:r>
                        <a:rPr lang="en-US" sz="1000" kern="100">
                          <a:effectLst/>
                        </a:rPr>
                        <a:t>5</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Đọc sách</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Đọc giả có thể đọc sách theo chương</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Đọc giả</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153500011"/>
                  </a:ext>
                </a:extLst>
              </a:tr>
              <a:tr h="311150">
                <a:tc>
                  <a:txBody>
                    <a:bodyPr/>
                    <a:lstStyle/>
                    <a:p>
                      <a:pPr marL="0" marR="0" algn="ctr">
                        <a:spcBef>
                          <a:spcPts val="0"/>
                        </a:spcBef>
                        <a:spcAft>
                          <a:spcPts val="600"/>
                        </a:spcAft>
                      </a:pPr>
                      <a:r>
                        <a:rPr lang="en-US" sz="1000" kern="100">
                          <a:effectLst/>
                        </a:rPr>
                        <a:t>6</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Quản lý sách</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Admin có thể thêm, sửa, xóa (chỉ quản lý) và xem chi tiết thông tin sách</a:t>
                      </a:r>
                      <a:endParaRPr lang="en-US" sz="900" kern="100" err="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Quản lý, Nhân viên</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341274736"/>
                  </a:ext>
                </a:extLst>
              </a:tr>
              <a:tr h="311150">
                <a:tc>
                  <a:txBody>
                    <a:bodyPr/>
                    <a:lstStyle/>
                    <a:p>
                      <a:pPr marL="0" marR="0" algn="ctr">
                        <a:spcBef>
                          <a:spcPts val="0"/>
                        </a:spcBef>
                        <a:spcAft>
                          <a:spcPts val="600"/>
                        </a:spcAft>
                      </a:pPr>
                      <a:r>
                        <a:rPr lang="en-US" sz="1000" kern="100">
                          <a:effectLst/>
                        </a:rPr>
                        <a:t>7</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Quản lý chương</a:t>
                      </a:r>
                      <a:endParaRPr lang="en-US" sz="900" kern="100" err="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Admin và nhân viên có thể thêm, sửa, xóa chương của từng quyển sách</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Quản lý, Nhân viên</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2765558372"/>
                  </a:ext>
                </a:extLst>
              </a:tr>
              <a:tr h="155575">
                <a:tc>
                  <a:txBody>
                    <a:bodyPr/>
                    <a:lstStyle/>
                    <a:p>
                      <a:pPr marL="0" marR="0" algn="ctr">
                        <a:spcBef>
                          <a:spcPts val="0"/>
                        </a:spcBef>
                        <a:spcAft>
                          <a:spcPts val="600"/>
                        </a:spcAft>
                      </a:pPr>
                      <a:r>
                        <a:rPr lang="en-US" sz="1000" kern="100">
                          <a:effectLst/>
                        </a:rPr>
                        <a:t>8</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Quản lý tác giả</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Admin có thể thêm, sửa tác giả</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Quản lý</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3301687012"/>
                  </a:ext>
                </a:extLst>
              </a:tr>
              <a:tr h="155575">
                <a:tc>
                  <a:txBody>
                    <a:bodyPr/>
                    <a:lstStyle/>
                    <a:p>
                      <a:pPr marL="0" marR="0" algn="ctr">
                        <a:spcBef>
                          <a:spcPts val="0"/>
                        </a:spcBef>
                        <a:spcAft>
                          <a:spcPts val="600"/>
                        </a:spcAft>
                      </a:pPr>
                      <a:r>
                        <a:rPr lang="en-US" sz="1000" kern="100">
                          <a:effectLst/>
                        </a:rPr>
                        <a:t>9</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Quản lý thể loại</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Admin có thể thêm, sửa thể loại</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Quản lý</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2975057623"/>
                  </a:ext>
                </a:extLst>
              </a:tr>
              <a:tr h="311150">
                <a:tc>
                  <a:txBody>
                    <a:bodyPr/>
                    <a:lstStyle/>
                    <a:p>
                      <a:pPr marL="0" marR="0" algn="ctr">
                        <a:spcBef>
                          <a:spcPts val="0"/>
                        </a:spcBef>
                        <a:spcAft>
                          <a:spcPts val="600"/>
                        </a:spcAft>
                      </a:pPr>
                      <a:r>
                        <a:rPr lang="en-US" sz="1000" kern="100">
                          <a:effectLst/>
                        </a:rPr>
                        <a:t>10</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Quản lý người dùng</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Admin có thể thêm, đổi quyền, cấp lại mật khẩu, xóa</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Quản lý</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1710831750"/>
                  </a:ext>
                </a:extLst>
              </a:tr>
              <a:tr h="311150">
                <a:tc>
                  <a:txBody>
                    <a:bodyPr/>
                    <a:lstStyle/>
                    <a:p>
                      <a:pPr marL="0" marR="0" algn="ctr">
                        <a:spcBef>
                          <a:spcPts val="0"/>
                        </a:spcBef>
                        <a:spcAft>
                          <a:spcPts val="600"/>
                        </a:spcAft>
                      </a:pPr>
                      <a:r>
                        <a:rPr lang="en-US" sz="1000" kern="100">
                          <a:effectLst/>
                        </a:rPr>
                        <a:t>11</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Xem thông tin tài khoản</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Admin và nhân viên có thể sửa thông tin tài khoản</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tc>
                  <a:txBody>
                    <a:bodyPr/>
                    <a:lstStyle/>
                    <a:p>
                      <a:pPr marL="0" marR="0" algn="just">
                        <a:spcBef>
                          <a:spcPts val="0"/>
                        </a:spcBef>
                        <a:spcAft>
                          <a:spcPts val="600"/>
                        </a:spcAft>
                      </a:pPr>
                      <a:r>
                        <a:rPr lang="en-US" sz="1000" kern="100">
                          <a:effectLst/>
                        </a:rPr>
                        <a:t>Nhân viên, Quản lý</a:t>
                      </a:r>
                      <a:endParaRPr lang="en-US"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853" marR="53853" marT="0" marB="0"/>
                </a:tc>
                <a:extLst>
                  <a:ext uri="{0D108BD9-81ED-4DB2-BD59-A6C34878D82A}">
                    <a16:rowId xmlns:a16="http://schemas.microsoft.com/office/drawing/2014/main" val="3245432079"/>
                  </a:ext>
                </a:extLst>
              </a:tr>
            </a:tbl>
          </a:graphicData>
        </a:graphic>
      </p:graphicFrame>
    </p:spTree>
    <p:extLst>
      <p:ext uri="{BB962C8B-B14F-4D97-AF65-F5344CB8AC3E}">
        <p14:creationId xmlns:p14="http://schemas.microsoft.com/office/powerpoint/2010/main" val="800410794"/>
      </p:ext>
    </p:extLst>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FA9F817-5B5F-B610-9351-050765353D4D}"/>
            </a:ext>
          </a:extLst>
        </p:cNvPr>
        <p:cNvGrpSpPr/>
        <p:nvPr/>
      </p:nvGrpSpPr>
      <p:grpSpPr>
        <a:xfrm>
          <a:off x="0" y="0"/>
          <a:ext cx="0" cy="0"/>
          <a:chOff x="0" y="0"/>
          <a:chExt cx="0" cy="0"/>
        </a:xfrm>
      </p:grpSpPr>
      <p:sp>
        <p:nvSpPr>
          <p:cNvPr id="423" name="Google Shape;423;p20">
            <a:extLst>
              <a:ext uri="{FF2B5EF4-FFF2-40B4-BE49-F238E27FC236}">
                <a16:creationId xmlns:a16="http://schemas.microsoft.com/office/drawing/2014/main" id="{BF2C39DE-2B29-CE90-4912-9591D97B7A95}"/>
              </a:ext>
            </a:extLst>
          </p:cNvPr>
          <p:cNvSpPr txBox="1">
            <a:spLocks noGrp="1"/>
          </p:cNvSpPr>
          <p:nvPr>
            <p:ph type="title"/>
          </p:nvPr>
        </p:nvSpPr>
        <p:spPr>
          <a:xfrm>
            <a:off x="89211" y="613176"/>
            <a:ext cx="2142000" cy="2630400"/>
          </a:xfrm>
          <a:prstGeom prst="rect">
            <a:avLst/>
          </a:prstGeom>
        </p:spPr>
        <p:txBody>
          <a:bodyPr spcFirstLastPara="1" wrap="square" lIns="91425" tIns="91425" rIns="91425" bIns="91425" anchor="ctr" anchorCtr="0">
            <a:noAutofit/>
          </a:bodyPr>
          <a:lstStyle/>
          <a:p>
            <a:pPr algn="ctr"/>
            <a:r>
              <a:rPr lang="en-US" altLang="en-GB" sz="2400"/>
              <a:t>Sơ đồ Usecase.</a:t>
            </a:r>
            <a:endParaRPr lang="en-GB" sz="2400"/>
          </a:p>
        </p:txBody>
      </p:sp>
      <p:sp>
        <p:nvSpPr>
          <p:cNvPr id="425" name="Google Shape;425;p20">
            <a:extLst>
              <a:ext uri="{FF2B5EF4-FFF2-40B4-BE49-F238E27FC236}">
                <a16:creationId xmlns:a16="http://schemas.microsoft.com/office/drawing/2014/main" id="{E23898BB-0B64-05DD-3AD6-799C4701DB5A}"/>
              </a:ext>
            </a:extLst>
          </p:cNvPr>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dirty="0"/>
              <a:t>9</a:t>
            </a:fld>
            <a:endParaRPr lang="en-GB"/>
          </a:p>
        </p:txBody>
      </p:sp>
      <p:pic>
        <p:nvPicPr>
          <p:cNvPr id="4" name="Picture 3" descr="A diagram of a website&#10;&#10;Description automatically generated">
            <a:extLst>
              <a:ext uri="{FF2B5EF4-FFF2-40B4-BE49-F238E27FC236}">
                <a16:creationId xmlns:a16="http://schemas.microsoft.com/office/drawing/2014/main" id="{D22515CB-B7D5-DA9E-3857-449979FBF2C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38832" y="1057801"/>
            <a:ext cx="4691173" cy="333544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176022618"/>
      </p:ext>
    </p:extLst>
  </p:cSld>
  <p:clrMapOvr>
    <a:masterClrMapping/>
  </p:clrMapOvr>
  <p:transition>
    <p:fade thruBlk="1"/>
  </p:transition>
</p:sld>
</file>

<file path=ppt/theme/theme1.xml><?xml version="1.0" encoding="utf-8"?>
<a:theme xmlns:a="http://schemas.openxmlformats.org/drawingml/2006/main" name="Kent template">
  <a:themeElements>
    <a:clrScheme name="Custom 347">
      <a:dk1>
        <a:srgbClr val="4A5C65"/>
      </a:dk1>
      <a:lt1>
        <a:srgbClr val="FFFFFF"/>
      </a:lt1>
      <a:dk2>
        <a:srgbClr val="A6BCC9"/>
      </a:dk2>
      <a:lt2>
        <a:srgbClr val="DEE9F2"/>
      </a:lt2>
      <a:accent1>
        <a:srgbClr val="02BDC7"/>
      </a:accent1>
      <a:accent2>
        <a:srgbClr val="FFB600"/>
      </a:accent2>
      <a:accent3>
        <a:srgbClr val="FF9755"/>
      </a:accent3>
      <a:accent4>
        <a:srgbClr val="FD6C68"/>
      </a:accent4>
      <a:accent5>
        <a:srgbClr val="FC4067"/>
      </a:accent5>
      <a:accent6>
        <a:srgbClr val="A6BCC9"/>
      </a:accent6>
      <a:hlink>
        <a:srgbClr val="02BDC7"/>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1056</Words>
  <Application>Microsoft Office PowerPoint</Application>
  <PresentationFormat>On-screen Show (16:9)</PresentationFormat>
  <Paragraphs>259</Paragraphs>
  <Slides>21</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Roboto Slab Light</vt:lpstr>
      <vt:lpstr>Lato Light</vt:lpstr>
      <vt:lpstr>Times New Roman</vt:lpstr>
      <vt:lpstr>Kent template</vt:lpstr>
      <vt:lpstr>XÂY DỰNG WEBSITE ĐỌC SÁCH</vt:lpstr>
      <vt:lpstr>1. GIỚI THIỆU SƠ LƯỢC VỀ ĐỀ TÀI.</vt:lpstr>
      <vt:lpstr>Lý do chọn đề tài?</vt:lpstr>
      <vt:lpstr>Công nghệ được sử dụng và phát triển ứng dụng.</vt:lpstr>
      <vt:lpstr>2. PHÂN TÍCH VÀ THIẾT KẾ HỆ THỐNG.</vt:lpstr>
      <vt:lpstr>Mô tả chức năng người dùng.</vt:lpstr>
      <vt:lpstr>Bảng actor tham gia vào hệ thống. </vt:lpstr>
      <vt:lpstr>Bảng danh sách chức năng.</vt:lpstr>
      <vt:lpstr>Sơ đồ Usecase.</vt:lpstr>
      <vt:lpstr>Lược đồ cơ sở dữ liệu.</vt:lpstr>
      <vt:lpstr>Lược đồ chi tiết</vt:lpstr>
      <vt:lpstr>3. XÂY DỰNG SERVER TRÊN UBUNTU</vt:lpstr>
      <vt:lpstr>Cài đặt SSH</vt:lpstr>
      <vt:lpstr>Cài đặt Apache WebServer</vt:lpstr>
      <vt:lpstr>Cài đặt FTP Server</vt:lpstr>
      <vt:lpstr>Cài đặt VNC Server</vt:lpstr>
      <vt:lpstr>Triển khai vào WebServer</vt:lpstr>
      <vt:lpstr>Kết luận và hướng phát triển.</vt:lpstr>
      <vt:lpstr>Hướng phát triển.</vt:lpstr>
      <vt:lpstr>Kết luận.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BootStrap 4</dc:title>
  <dc:creator>Mỹ Tú</dc:creator>
  <cp:lastModifiedBy>Tien Truong</cp:lastModifiedBy>
  <cp:revision>5</cp:revision>
  <dcterms:created xsi:type="dcterms:W3CDTF">2024-01-05T11:57:12Z</dcterms:created>
  <dcterms:modified xsi:type="dcterms:W3CDTF">2024-01-09T00:13:24Z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A95D2C7D2C3445E782B4CC02B97A68BE_12</vt:lpwstr>
  </property>
  <property fmtid="{D5CDD505-2E9C-101B-9397-08002B2CF9AE}" pid="3" name="KSOProductBuildVer">
    <vt:lpwstr>1033-12.2.0.13410</vt:lpwstr>
  </property>
</Properties>
</file>

<file path=docProps/thumbnail.jpeg>
</file>